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66" r:id="rId5"/>
    <p:sldId id="264" r:id="rId6"/>
    <p:sldId id="262" r:id="rId7"/>
    <p:sldId id="258" r:id="rId8"/>
    <p:sldId id="259" r:id="rId9"/>
    <p:sldId id="261" r:id="rId10"/>
    <p:sldId id="263" r:id="rId11"/>
    <p:sldId id="26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A1E3"/>
    <a:srgbClr val="AE78D6"/>
    <a:srgbClr val="9F5FCF"/>
    <a:srgbClr val="FF2C44"/>
    <a:srgbClr val="FF06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F78B7F2-6B9C-4E50-A03F-C0DEB6A4235C}" v="14" dt="2020-09-14T10:02:25.03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66" d="100"/>
          <a:sy n="66" d="100"/>
        </p:scale>
        <p:origin x="2310" y="11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oliang Huang" userId="d0f6abe1-cb62-4363-9437-2f813209c1c5" providerId="ADAL" clId="{CF78B7F2-6B9C-4E50-A03F-C0DEB6A4235C}"/>
    <pc:docChg chg="undo custSel addSld modSld">
      <pc:chgData name="Haoliang Huang" userId="d0f6abe1-cb62-4363-9437-2f813209c1c5" providerId="ADAL" clId="{CF78B7F2-6B9C-4E50-A03F-C0DEB6A4235C}" dt="2020-09-14T10:02:37.032" v="168" actId="14100"/>
      <pc:docMkLst>
        <pc:docMk/>
      </pc:docMkLst>
      <pc:sldChg chg="addSp modSp mod">
        <pc:chgData name="Haoliang Huang" userId="d0f6abe1-cb62-4363-9437-2f813209c1c5" providerId="ADAL" clId="{CF78B7F2-6B9C-4E50-A03F-C0DEB6A4235C}" dt="2020-09-14T10:02:37.032" v="168" actId="14100"/>
        <pc:sldMkLst>
          <pc:docMk/>
          <pc:sldMk cId="1435331730" sldId="256"/>
        </pc:sldMkLst>
        <pc:spChg chg="add mod">
          <ac:chgData name="Haoliang Huang" userId="d0f6abe1-cb62-4363-9437-2f813209c1c5" providerId="ADAL" clId="{CF78B7F2-6B9C-4E50-A03F-C0DEB6A4235C}" dt="2020-09-14T10:02:09.883" v="161" actId="14100"/>
          <ac:spMkLst>
            <pc:docMk/>
            <pc:sldMk cId="1435331730" sldId="256"/>
            <ac:spMk id="30" creationId="{10D47182-F8DF-4981-B22D-E99CD8B43458}"/>
          </ac:spMkLst>
        </pc:spChg>
        <pc:spChg chg="add mod">
          <ac:chgData name="Haoliang Huang" userId="d0f6abe1-cb62-4363-9437-2f813209c1c5" providerId="ADAL" clId="{CF78B7F2-6B9C-4E50-A03F-C0DEB6A4235C}" dt="2020-09-14T10:02:37.032" v="168" actId="14100"/>
          <ac:spMkLst>
            <pc:docMk/>
            <pc:sldMk cId="1435331730" sldId="256"/>
            <ac:spMk id="32" creationId="{2B0E34E1-8785-4E99-9AA9-C7F4684CB153}"/>
          </ac:spMkLst>
        </pc:spChg>
        <pc:picChg chg="mod">
          <ac:chgData name="Haoliang Huang" userId="d0f6abe1-cb62-4363-9437-2f813209c1c5" providerId="ADAL" clId="{CF78B7F2-6B9C-4E50-A03F-C0DEB6A4235C}" dt="2020-09-14T10:02:25.033" v="166" actId="1076"/>
          <ac:picMkLst>
            <pc:docMk/>
            <pc:sldMk cId="1435331730" sldId="256"/>
            <ac:picMk id="12" creationId="{6A547FA1-AD68-4A93-9B84-CD052EDEB6DF}"/>
          </ac:picMkLst>
        </pc:picChg>
      </pc:sldChg>
      <pc:sldChg chg="addSp delSp modSp new mod">
        <pc:chgData name="Haoliang Huang" userId="d0f6abe1-cb62-4363-9437-2f813209c1c5" providerId="ADAL" clId="{CF78B7F2-6B9C-4E50-A03F-C0DEB6A4235C}" dt="2020-09-14T09:54:39.210" v="83" actId="20577"/>
        <pc:sldMkLst>
          <pc:docMk/>
          <pc:sldMk cId="3395532466" sldId="257"/>
        </pc:sldMkLst>
        <pc:spChg chg="del">
          <ac:chgData name="Haoliang Huang" userId="d0f6abe1-cb62-4363-9437-2f813209c1c5" providerId="ADAL" clId="{CF78B7F2-6B9C-4E50-A03F-C0DEB6A4235C}" dt="2020-09-14T09:47:55.830" v="1" actId="478"/>
          <ac:spMkLst>
            <pc:docMk/>
            <pc:sldMk cId="3395532466" sldId="257"/>
            <ac:spMk id="2" creationId="{A9967CF8-4B18-4049-BDC2-F7A895810820}"/>
          </ac:spMkLst>
        </pc:spChg>
        <pc:spChg chg="del">
          <ac:chgData name="Haoliang Huang" userId="d0f6abe1-cb62-4363-9437-2f813209c1c5" providerId="ADAL" clId="{CF78B7F2-6B9C-4E50-A03F-C0DEB6A4235C}" dt="2020-09-14T09:48:01.845" v="2" actId="478"/>
          <ac:spMkLst>
            <pc:docMk/>
            <pc:sldMk cId="3395532466" sldId="257"/>
            <ac:spMk id="3" creationId="{3D335BCC-5E14-4659-903F-1D9EF2657138}"/>
          </ac:spMkLst>
        </pc:spChg>
        <pc:spChg chg="add mod">
          <ac:chgData name="Haoliang Huang" userId="d0f6abe1-cb62-4363-9437-2f813209c1c5" providerId="ADAL" clId="{CF78B7F2-6B9C-4E50-A03F-C0DEB6A4235C}" dt="2020-09-14T09:52:33.789" v="43" actId="17032"/>
          <ac:spMkLst>
            <pc:docMk/>
            <pc:sldMk cId="3395532466" sldId="257"/>
            <ac:spMk id="22" creationId="{37841F54-A4B8-4BCE-A132-1940ACB4D9DD}"/>
          </ac:spMkLst>
        </pc:spChg>
        <pc:spChg chg="add mod">
          <ac:chgData name="Haoliang Huang" userId="d0f6abe1-cb62-4363-9437-2f813209c1c5" providerId="ADAL" clId="{CF78B7F2-6B9C-4E50-A03F-C0DEB6A4235C}" dt="2020-09-14T09:53:42.386" v="74" actId="1038"/>
          <ac:spMkLst>
            <pc:docMk/>
            <pc:sldMk cId="3395532466" sldId="257"/>
            <ac:spMk id="24" creationId="{678DDFDB-222E-455C-9CD4-AA6DAE77F5E6}"/>
          </ac:spMkLst>
        </pc:spChg>
        <pc:spChg chg="add mod">
          <ac:chgData name="Haoliang Huang" userId="d0f6abe1-cb62-4363-9437-2f813209c1c5" providerId="ADAL" clId="{CF78B7F2-6B9C-4E50-A03F-C0DEB6A4235C}" dt="2020-09-14T09:54:18.180" v="80" actId="14100"/>
          <ac:spMkLst>
            <pc:docMk/>
            <pc:sldMk cId="3395532466" sldId="257"/>
            <ac:spMk id="26" creationId="{3A776EDB-620F-4064-9EA9-45A3A40E2B12}"/>
          </ac:spMkLst>
        </pc:spChg>
        <pc:spChg chg="add mod">
          <ac:chgData name="Haoliang Huang" userId="d0f6abe1-cb62-4363-9437-2f813209c1c5" providerId="ADAL" clId="{CF78B7F2-6B9C-4E50-A03F-C0DEB6A4235C}" dt="2020-09-14T09:54:39.210" v="83" actId="20577"/>
          <ac:spMkLst>
            <pc:docMk/>
            <pc:sldMk cId="3395532466" sldId="257"/>
            <ac:spMk id="28" creationId="{CA59A946-DF94-4244-A390-6C92515DAC80}"/>
          </ac:spMkLst>
        </pc:spChg>
        <pc:picChg chg="add mod">
          <ac:chgData name="Haoliang Huang" userId="d0f6abe1-cb62-4363-9437-2f813209c1c5" providerId="ADAL" clId="{CF78B7F2-6B9C-4E50-A03F-C0DEB6A4235C}" dt="2020-09-14T09:48:20.045" v="4" actId="1076"/>
          <ac:picMkLst>
            <pc:docMk/>
            <pc:sldMk cId="3395532466" sldId="257"/>
            <ac:picMk id="6" creationId="{6A7506E1-AFA2-489A-9A86-7A0D48C8C49C}"/>
          </ac:picMkLst>
        </pc:picChg>
        <pc:picChg chg="add mod">
          <ac:chgData name="Haoliang Huang" userId="d0f6abe1-cb62-4363-9437-2f813209c1c5" providerId="ADAL" clId="{CF78B7F2-6B9C-4E50-A03F-C0DEB6A4235C}" dt="2020-09-14T09:50:39.097" v="23" actId="1076"/>
          <ac:picMkLst>
            <pc:docMk/>
            <pc:sldMk cId="3395532466" sldId="257"/>
            <ac:picMk id="9" creationId="{8B748E42-9EC3-4EA1-8A99-AFB77E18BFF6}"/>
          </ac:picMkLst>
        </pc:picChg>
        <pc:picChg chg="add mod">
          <ac:chgData name="Haoliang Huang" userId="d0f6abe1-cb62-4363-9437-2f813209c1c5" providerId="ADAL" clId="{CF78B7F2-6B9C-4E50-A03F-C0DEB6A4235C}" dt="2020-09-14T09:52:52.772" v="44" actId="1076"/>
          <ac:picMkLst>
            <pc:docMk/>
            <pc:sldMk cId="3395532466" sldId="257"/>
            <ac:picMk id="12" creationId="{62D62D75-1DD2-409D-8BE8-9D64CC8A0307}"/>
          </ac:picMkLst>
        </pc:picChg>
        <pc:picChg chg="add mod">
          <ac:chgData name="Haoliang Huang" userId="d0f6abe1-cb62-4363-9437-2f813209c1c5" providerId="ADAL" clId="{CF78B7F2-6B9C-4E50-A03F-C0DEB6A4235C}" dt="2020-09-14T09:52:56.975" v="45" actId="1076"/>
          <ac:picMkLst>
            <pc:docMk/>
            <pc:sldMk cId="3395532466" sldId="257"/>
            <ac:picMk id="15" creationId="{FAC067B9-140C-4CC8-AD15-9DE0FF62BC4B}"/>
          </ac:picMkLst>
        </pc:picChg>
        <pc:picChg chg="add mod">
          <ac:chgData name="Haoliang Huang" userId="d0f6abe1-cb62-4363-9437-2f813209c1c5" providerId="ADAL" clId="{CF78B7F2-6B9C-4E50-A03F-C0DEB6A4235C}" dt="2020-09-14T09:51:34.761" v="34" actId="14100"/>
          <ac:picMkLst>
            <pc:docMk/>
            <pc:sldMk cId="3395532466" sldId="257"/>
            <ac:picMk id="18" creationId="{26EFF09E-7100-4931-88D7-BF56C10FD758}"/>
          </ac:picMkLst>
        </pc:picChg>
        <pc:picChg chg="add mod">
          <ac:chgData name="Haoliang Huang" userId="d0f6abe1-cb62-4363-9437-2f813209c1c5" providerId="ADAL" clId="{CF78B7F2-6B9C-4E50-A03F-C0DEB6A4235C}" dt="2020-09-14T09:51:42.760" v="37" actId="14100"/>
          <ac:picMkLst>
            <pc:docMk/>
            <pc:sldMk cId="3395532466" sldId="257"/>
            <ac:picMk id="21" creationId="{C5D29F2A-ECB5-450E-BE3B-C71F02DA29E0}"/>
          </ac:picMkLst>
        </pc:picChg>
      </pc:sldChg>
      <pc:sldChg chg="addSp delSp modSp new mod">
        <pc:chgData name="Haoliang Huang" userId="d0f6abe1-cb62-4363-9437-2f813209c1c5" providerId="ADAL" clId="{CF78B7F2-6B9C-4E50-A03F-C0DEB6A4235C}" dt="2020-09-14T10:01:26.069" v="156" actId="14100"/>
        <pc:sldMkLst>
          <pc:docMk/>
          <pc:sldMk cId="502781088" sldId="258"/>
        </pc:sldMkLst>
        <pc:spChg chg="del">
          <ac:chgData name="Haoliang Huang" userId="d0f6abe1-cb62-4363-9437-2f813209c1c5" providerId="ADAL" clId="{CF78B7F2-6B9C-4E50-A03F-C0DEB6A4235C}" dt="2020-09-14T09:55:32.502" v="85" actId="478"/>
          <ac:spMkLst>
            <pc:docMk/>
            <pc:sldMk cId="502781088" sldId="258"/>
            <ac:spMk id="2" creationId="{5D77E548-C94B-4772-B364-8EEA794DE457}"/>
          </ac:spMkLst>
        </pc:spChg>
        <pc:spChg chg="del">
          <ac:chgData name="Haoliang Huang" userId="d0f6abe1-cb62-4363-9437-2f813209c1c5" providerId="ADAL" clId="{CF78B7F2-6B9C-4E50-A03F-C0DEB6A4235C}" dt="2020-09-14T09:55:35.299" v="86" actId="478"/>
          <ac:spMkLst>
            <pc:docMk/>
            <pc:sldMk cId="502781088" sldId="258"/>
            <ac:spMk id="3" creationId="{5209843A-32DD-49C1-9ED3-4E91D024978F}"/>
          </ac:spMkLst>
        </pc:spChg>
        <pc:spChg chg="add del mod">
          <ac:chgData name="Haoliang Huang" userId="d0f6abe1-cb62-4363-9437-2f813209c1c5" providerId="ADAL" clId="{CF78B7F2-6B9C-4E50-A03F-C0DEB6A4235C}" dt="2020-09-14T10:00:58.746" v="151" actId="21"/>
          <ac:spMkLst>
            <pc:docMk/>
            <pc:sldMk cId="502781088" sldId="258"/>
            <ac:spMk id="14" creationId="{E229F404-3291-4289-9E1E-875914A3DE0E}"/>
          </ac:spMkLst>
        </pc:spChg>
        <pc:spChg chg="add mod">
          <ac:chgData name="Haoliang Huang" userId="d0f6abe1-cb62-4363-9437-2f813209c1c5" providerId="ADAL" clId="{CF78B7F2-6B9C-4E50-A03F-C0DEB6A4235C}" dt="2020-09-14T10:01:26.069" v="156" actId="14100"/>
          <ac:spMkLst>
            <pc:docMk/>
            <pc:sldMk cId="502781088" sldId="258"/>
            <ac:spMk id="27" creationId="{E3BBD51D-6C72-430F-9834-063A7B165EA4}"/>
          </ac:spMkLst>
        </pc:spChg>
        <pc:picChg chg="add mod">
          <ac:chgData name="Haoliang Huang" userId="d0f6abe1-cb62-4363-9437-2f813209c1c5" providerId="ADAL" clId="{CF78B7F2-6B9C-4E50-A03F-C0DEB6A4235C}" dt="2020-09-14T09:55:43.673" v="88" actId="1076"/>
          <ac:picMkLst>
            <pc:docMk/>
            <pc:sldMk cId="502781088" sldId="258"/>
            <ac:picMk id="6" creationId="{0C3255C7-6810-4EF3-B826-F6BABC23FFFB}"/>
          </ac:picMkLst>
        </pc:picChg>
        <pc:picChg chg="add mod">
          <ac:chgData name="Haoliang Huang" userId="d0f6abe1-cb62-4363-9437-2f813209c1c5" providerId="ADAL" clId="{CF78B7F2-6B9C-4E50-A03F-C0DEB6A4235C}" dt="2020-09-14T09:56:01.137" v="90" actId="1076"/>
          <ac:picMkLst>
            <pc:docMk/>
            <pc:sldMk cId="502781088" sldId="258"/>
            <ac:picMk id="9" creationId="{67CAE0A6-F778-4B32-BB23-443B651EA3E8}"/>
          </ac:picMkLst>
        </pc:picChg>
        <pc:picChg chg="add mod">
          <ac:chgData name="Haoliang Huang" userId="d0f6abe1-cb62-4363-9437-2f813209c1c5" providerId="ADAL" clId="{CF78B7F2-6B9C-4E50-A03F-C0DEB6A4235C}" dt="2020-09-14T09:56:09.268" v="92" actId="1076"/>
          <ac:picMkLst>
            <pc:docMk/>
            <pc:sldMk cId="502781088" sldId="258"/>
            <ac:picMk id="12" creationId="{3C2B7948-DB52-4402-A862-29BB549D6637}"/>
          </ac:picMkLst>
        </pc:picChg>
        <pc:picChg chg="add mod modCrop">
          <ac:chgData name="Haoliang Huang" userId="d0f6abe1-cb62-4363-9437-2f813209c1c5" providerId="ADAL" clId="{CF78B7F2-6B9C-4E50-A03F-C0DEB6A4235C}" dt="2020-09-14T10:00:30.711" v="145" actId="14100"/>
          <ac:picMkLst>
            <pc:docMk/>
            <pc:sldMk cId="502781088" sldId="258"/>
            <ac:picMk id="17" creationId="{0F957DAC-BA61-48D6-9D4B-6B176206BDEB}"/>
          </ac:picMkLst>
        </pc:picChg>
        <pc:picChg chg="add mod">
          <ac:chgData name="Haoliang Huang" userId="d0f6abe1-cb62-4363-9437-2f813209c1c5" providerId="ADAL" clId="{CF78B7F2-6B9C-4E50-A03F-C0DEB6A4235C}" dt="2020-09-14T10:00:37.523" v="148" actId="1076"/>
          <ac:picMkLst>
            <pc:docMk/>
            <pc:sldMk cId="502781088" sldId="258"/>
            <ac:picMk id="20" creationId="{1177523E-0929-46D2-8D07-578437C40C06}"/>
          </ac:picMkLst>
        </pc:picChg>
        <pc:picChg chg="add mod">
          <ac:chgData name="Haoliang Huang" userId="d0f6abe1-cb62-4363-9437-2f813209c1c5" providerId="ADAL" clId="{CF78B7F2-6B9C-4E50-A03F-C0DEB6A4235C}" dt="2020-09-14T10:00:47.788" v="149" actId="1076"/>
          <ac:picMkLst>
            <pc:docMk/>
            <pc:sldMk cId="502781088" sldId="258"/>
            <ac:picMk id="23" creationId="{185D7756-3A6C-4198-BD6B-35BD67FDB356}"/>
          </ac:picMkLst>
        </pc:picChg>
        <pc:picChg chg="add mod modCrop">
          <ac:chgData name="Haoliang Huang" userId="d0f6abe1-cb62-4363-9437-2f813209c1c5" providerId="ADAL" clId="{CF78B7F2-6B9C-4E50-A03F-C0DEB6A4235C}" dt="2020-09-14T10:00:35.117" v="147" actId="1076"/>
          <ac:picMkLst>
            <pc:docMk/>
            <pc:sldMk cId="502781088" sldId="258"/>
            <ac:picMk id="25" creationId="{3132CDB6-EE8A-4463-A781-2DF350333A86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B827A-89E0-4D07-9974-495BEB45B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811F9B-9014-4925-9F0A-C35D84F420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39BA5B-32FA-40D9-B5AA-11DFF145D1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9DD12-B0AB-4406-8140-141BCDE6C043}" type="datetimeFigureOut">
              <a:rPr lang="en-GB" smtClean="0"/>
              <a:t>02/10/2020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B6271C-C902-4920-9354-E6F226814A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D03857-04A2-4A9C-A79D-6A37FD30A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E04A5-2D02-4EE6-B205-74B2DC8D9CB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960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EA918F-CEA1-472A-996B-FE2819B11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A00D7C-A54C-467C-B358-B3ACCF3527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12702B-9969-4528-AB11-E1946EA92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9DD12-B0AB-4406-8140-141BCDE6C043}" type="datetimeFigureOut">
              <a:rPr lang="en-GB" smtClean="0"/>
              <a:t>02/10/2020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33382E-34D1-4111-8C82-0DF3900DAC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D60A69-348D-4FC6-840A-BC1F914093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E04A5-2D02-4EE6-B205-74B2DC8D9CB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6788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EE20BAA-8B4A-4F8E-92D4-D252462200E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142FD08-48DC-4BD9-9987-0F7939D700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66ACDD-1616-416B-985A-15470D9D69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9DD12-B0AB-4406-8140-141BCDE6C043}" type="datetimeFigureOut">
              <a:rPr lang="en-GB" smtClean="0"/>
              <a:t>02/10/2020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CE6F5F-ADAD-4362-B057-ECD03FBC3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ACFCEB-3779-4C38-9A15-61AF66553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E04A5-2D02-4EE6-B205-74B2DC8D9CB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0770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1DA85B-56BB-4F85-942A-35B6363415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C4D4FF-ADB1-49CA-941F-EB805B3D5E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4F9880-583E-44F6-9CB7-71CCEEAB41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9DD12-B0AB-4406-8140-141BCDE6C043}" type="datetimeFigureOut">
              <a:rPr lang="en-GB" smtClean="0"/>
              <a:t>02/10/2020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35030C-6060-4A6D-8520-D995F8A484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2007AC-3B92-4292-8DE5-5A280C42BC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E04A5-2D02-4EE6-B205-74B2DC8D9CB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404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26AE5D-2340-433E-A374-6936AF9934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83CD65-0E94-4649-8049-D717BF4EE3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70A121-C5F2-4A46-AB00-FE5BB060F3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9DD12-B0AB-4406-8140-141BCDE6C043}" type="datetimeFigureOut">
              <a:rPr lang="en-GB" smtClean="0"/>
              <a:t>02/10/2020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C49D0E-AED9-44CA-8B1B-E502D304ED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B48136-7F62-4632-9BD3-E5B4AD97EA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E04A5-2D02-4EE6-B205-74B2DC8D9CB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19034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0CCA6E-0BFC-4534-BA26-DD3766CD3B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8B8044-864B-4382-808E-203FB65656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E64B36-CA79-4923-8356-18E9EB1FA3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705581-AEA5-4D94-B91E-B3974416E9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9DD12-B0AB-4406-8140-141BCDE6C043}" type="datetimeFigureOut">
              <a:rPr lang="en-GB" smtClean="0"/>
              <a:t>02/10/2020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EA0AD3-8C73-441A-B95D-6A4A63347A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B3F74B-DAD7-4D03-9CC4-8B2B90C7D5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E04A5-2D02-4EE6-B205-74B2DC8D9CB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9862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6F0EDA-4BAA-4891-B07F-6AA579EAC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A7D93B-74C4-437B-BE26-0D8DF6CFD3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7A49B5-391B-4999-BD26-158A461204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2B6BC1-F428-47EF-B759-0D8FB642DF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1E5020-2732-4CC1-B40B-6961209702D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1AD8A1C-F6C4-4D3F-B121-F0536B3E8D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9DD12-B0AB-4406-8140-141BCDE6C043}" type="datetimeFigureOut">
              <a:rPr lang="en-GB" smtClean="0"/>
              <a:t>02/10/2020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5726226-B5A7-477A-8E2C-C9F5C0CC02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F1B61AD-BA8F-4B28-86E7-10E36ABDD4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E04A5-2D02-4EE6-B205-74B2DC8D9CB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87282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5B04C7-D7B6-421F-A3C2-FF8167FA3B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4D50560-B9B8-4F1C-B8AC-6FB1079141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9DD12-B0AB-4406-8140-141BCDE6C043}" type="datetimeFigureOut">
              <a:rPr lang="en-GB" smtClean="0"/>
              <a:t>02/10/2020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AD6DB90-803C-4ECA-BF28-D9EF4908A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BB8325-1F1B-4742-AAFF-C73662B585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E04A5-2D02-4EE6-B205-74B2DC8D9CB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16079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175257E-28F7-4DED-806F-12AE6E597E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9DD12-B0AB-4406-8140-141BCDE6C043}" type="datetimeFigureOut">
              <a:rPr lang="en-GB" smtClean="0"/>
              <a:t>02/10/2020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C3BC3A-7396-44FE-8735-2707E0C97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6AA58C-E0B7-43DE-9F2C-AEE764057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E04A5-2D02-4EE6-B205-74B2DC8D9CB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6420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4264F-78CF-4B8F-8CE4-60F9F3E39C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D900B6-4818-424F-95CC-550FE71E32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C8584A-2BA8-4794-8A66-319DDF5789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DAD2CC-121E-49E4-86F6-6B4DB58D8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9DD12-B0AB-4406-8140-141BCDE6C043}" type="datetimeFigureOut">
              <a:rPr lang="en-GB" smtClean="0"/>
              <a:t>02/10/2020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72DF3A-3400-46ED-AB87-BCD3A30B4A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480488-098B-42A8-B7BA-8F4F52DDE4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E04A5-2D02-4EE6-B205-74B2DC8D9CB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7249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A12110-F721-4DF5-96C3-E21B10562D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4D088D-D828-4043-9B05-4C81A7C1359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628148-109F-4D47-80B3-0FCCD1FF02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B22045-E795-4201-A552-9A1471185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9DD12-B0AB-4406-8140-141BCDE6C043}" type="datetimeFigureOut">
              <a:rPr lang="en-GB" smtClean="0"/>
              <a:t>02/10/2020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3D54AC-934B-4677-ACDB-A0D1892DE3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BDAB8A-1FFC-4013-AE25-80DAF0AFEF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E04A5-2D02-4EE6-B205-74B2DC8D9CB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42411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1386C3-DB24-4DF9-9CA1-82533B4510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CECCF3-D1D2-4ABE-87A3-BDDEB07C29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3722EC-39E0-4971-A351-928968FA82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99DD12-B0AB-4406-8140-141BCDE6C043}" type="datetimeFigureOut">
              <a:rPr lang="en-GB" smtClean="0"/>
              <a:t>02/10/2020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4C7CCC-F052-405E-A5E0-6EDB94595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44D8F5-FE96-4F98-BB8C-4262BDE828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DE04A5-2D02-4EE6-B205-74B2DC8D9CB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4601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gif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5E61769-3E75-4370-BF41-BAD14CA0D912}"/>
              </a:ext>
            </a:extLst>
          </p:cNvPr>
          <p:cNvPicPr/>
          <p:nvPr/>
        </p:nvPicPr>
        <p:blipFill rotWithShape="1">
          <a:blip r:embed="rId2"/>
          <a:srcRect b="50524"/>
          <a:stretch/>
        </p:blipFill>
        <p:spPr bwMode="auto">
          <a:xfrm>
            <a:off x="997527" y="610755"/>
            <a:ext cx="5486400" cy="20066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2EC35D6-4E42-4B8A-85EB-CEEB24A1DAEA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7160" y="623125"/>
            <a:ext cx="2778986" cy="207266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CAE6F6A-312B-41AB-869A-021A40D0D5E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70196" y="2866159"/>
            <a:ext cx="1250950" cy="111633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9C7AAE9-BA19-433D-B783-8F66A39A1F15}"/>
              </a:ext>
            </a:extLst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97" t="29058" r="349" b="48858"/>
          <a:stretch/>
        </p:blipFill>
        <p:spPr bwMode="auto">
          <a:xfrm>
            <a:off x="7143529" y="4320078"/>
            <a:ext cx="2546350" cy="77978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C22EB7B7-3DEB-4D71-BC2D-4614BF02AB97}"/>
              </a:ext>
            </a:extLst>
          </p:cNvPr>
          <p:cNvSpPr txBox="1"/>
          <p:nvPr/>
        </p:nvSpPr>
        <p:spPr>
          <a:xfrm>
            <a:off x="4535906" y="-947303"/>
            <a:ext cx="34811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Figure 1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0D47182-F8DF-4981-B22D-E99CD8B43458}"/>
              </a:ext>
            </a:extLst>
          </p:cNvPr>
          <p:cNvSpPr/>
          <p:nvPr/>
        </p:nvSpPr>
        <p:spPr>
          <a:xfrm>
            <a:off x="810381" y="361951"/>
            <a:ext cx="8768122" cy="4847312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B0E34E1-8785-4E99-9AA9-C7F4684CB153}"/>
              </a:ext>
            </a:extLst>
          </p:cNvPr>
          <p:cNvSpPr/>
          <p:nvPr/>
        </p:nvSpPr>
        <p:spPr>
          <a:xfrm>
            <a:off x="810381" y="5209263"/>
            <a:ext cx="8768122" cy="3208464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" name="Group 2"/>
          <p:cNvGrpSpPr/>
          <p:nvPr/>
        </p:nvGrpSpPr>
        <p:grpSpPr>
          <a:xfrm>
            <a:off x="1049653" y="5277808"/>
            <a:ext cx="8211585" cy="3013941"/>
            <a:chOff x="939509" y="5455145"/>
            <a:chExt cx="8211585" cy="3013941"/>
          </a:xfrm>
        </p:grpSpPr>
        <p:pic>
          <p:nvPicPr>
            <p:cNvPr id="21" name="Picture 20" descr="Fig. 2">
              <a:extLst>
                <a:ext uri="{FF2B5EF4-FFF2-40B4-BE49-F238E27FC236}">
                  <a16:creationId xmlns:a16="http://schemas.microsoft.com/office/drawing/2014/main" id="{6A3BEF34-F916-4D61-B793-D3CE13FA890F}"/>
                </a:ext>
              </a:extLst>
            </p:cNvPr>
            <p:cNvPicPr/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4317"/>
            <a:stretch/>
          </p:blipFill>
          <p:spPr bwMode="auto">
            <a:xfrm>
              <a:off x="997527" y="5557866"/>
              <a:ext cx="5754778" cy="2911220"/>
            </a:xfrm>
            <a:prstGeom prst="rect">
              <a:avLst/>
            </a:prstGeom>
            <a:noFill/>
          </p:spPr>
        </p:pic>
        <p:pic>
          <p:nvPicPr>
            <p:cNvPr id="27" name="Picture 26" descr="Fig. 4">
              <a:extLst>
                <a:ext uri="{FF2B5EF4-FFF2-40B4-BE49-F238E27FC236}">
                  <a16:creationId xmlns:a16="http://schemas.microsoft.com/office/drawing/2014/main" id="{58D032D4-FB09-466E-9192-9E39D778B991}"/>
                </a:ext>
              </a:extLst>
            </p:cNvPr>
            <p:cNvPicPr/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722"/>
            <a:stretch/>
          </p:blipFill>
          <p:spPr bwMode="auto">
            <a:xfrm>
              <a:off x="7036750" y="5557866"/>
              <a:ext cx="2114344" cy="2911220"/>
            </a:xfrm>
            <a:prstGeom prst="rect">
              <a:avLst/>
            </a:prstGeom>
            <a:noFill/>
          </p:spPr>
        </p:pic>
        <p:sp>
          <p:nvSpPr>
            <p:cNvPr id="2" name="TextBox 1"/>
            <p:cNvSpPr txBox="1"/>
            <p:nvPr/>
          </p:nvSpPr>
          <p:spPr>
            <a:xfrm>
              <a:off x="4910390" y="5455145"/>
              <a:ext cx="284052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GB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endParaRPr lang="en-GB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030786" y="5455146"/>
              <a:ext cx="293670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GB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939509" y="5455145"/>
              <a:ext cx="293670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GB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  <a:endParaRPr lang="en-GB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987280" y="5457247"/>
              <a:ext cx="293670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GB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en-GB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902818" y="415031"/>
            <a:ext cx="293670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GB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324456" y="695933"/>
            <a:ext cx="260904" cy="2972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/>
          <p:cNvSpPr/>
          <p:nvPr/>
        </p:nvSpPr>
        <p:spPr>
          <a:xfrm>
            <a:off x="4172181" y="716532"/>
            <a:ext cx="260904" cy="2972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xtBox 23"/>
          <p:cNvSpPr txBox="1"/>
          <p:nvPr/>
        </p:nvSpPr>
        <p:spPr>
          <a:xfrm>
            <a:off x="3653436" y="431187"/>
            <a:ext cx="293670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en-GB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09791" y="408755"/>
            <a:ext cx="293670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en-GB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02818" y="2615948"/>
            <a:ext cx="293670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en-GB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949826" y="2866159"/>
            <a:ext cx="3235764" cy="2159635"/>
            <a:chOff x="975250" y="2866780"/>
            <a:chExt cx="3235764" cy="2159635"/>
          </a:xfrm>
        </p:grpSpPr>
        <p:grpSp>
          <p:nvGrpSpPr>
            <p:cNvPr id="5" name="Group 4"/>
            <p:cNvGrpSpPr/>
            <p:nvPr/>
          </p:nvGrpSpPr>
          <p:grpSpPr>
            <a:xfrm>
              <a:off x="975250" y="2866780"/>
              <a:ext cx="3235764" cy="2159635"/>
              <a:chOff x="963618" y="3007793"/>
              <a:chExt cx="3235764" cy="2159635"/>
            </a:xfrm>
          </p:grpSpPr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6A547FA1-AD68-4A93-9B84-CD052EDEB6DF}"/>
                  </a:ext>
                </a:extLst>
              </p:cNvPr>
              <p:cNvPicPr/>
              <p:nvPr/>
            </p:nvPicPr>
            <p:blipFill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6963" b="50790"/>
              <a:stretch/>
            </p:blipFill>
            <p:spPr bwMode="auto">
              <a:xfrm>
                <a:off x="963618" y="3007793"/>
                <a:ext cx="3202998" cy="215963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:a14="http://schemas.microsoft.com/office/drawing/2010/main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23" name="Rectangle 22"/>
              <p:cNvSpPr/>
              <p:nvPr/>
            </p:nvSpPr>
            <p:spPr>
              <a:xfrm>
                <a:off x="4011498" y="4767522"/>
                <a:ext cx="187884" cy="2140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9" name="Rectangle 28"/>
            <p:cNvSpPr/>
            <p:nvPr/>
          </p:nvSpPr>
          <p:spPr>
            <a:xfrm>
              <a:off x="3471291" y="4280621"/>
              <a:ext cx="187884" cy="21405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120410" y="2867031"/>
            <a:ext cx="3047980" cy="2163275"/>
            <a:chOff x="4238099" y="2838427"/>
            <a:chExt cx="3042851" cy="2159635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6A547FA1-AD68-4A93-9B84-CD052EDEB6DF}"/>
                </a:ext>
              </a:extLst>
            </p:cNvPr>
            <p:cNvPicPr/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422" b="50790"/>
            <a:stretch/>
          </p:blipFill>
          <p:spPr bwMode="auto">
            <a:xfrm>
              <a:off x="4347250" y="2838427"/>
              <a:ext cx="2933700" cy="21596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31" name="Rectangle 30"/>
            <p:cNvSpPr/>
            <p:nvPr/>
          </p:nvSpPr>
          <p:spPr>
            <a:xfrm>
              <a:off x="4238099" y="3529445"/>
              <a:ext cx="194985" cy="43295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4047038" y="2615947"/>
            <a:ext cx="284052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430162" y="2756266"/>
            <a:ext cx="243978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endParaRPr lang="en-GB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091935" y="4166189"/>
            <a:ext cx="293670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endParaRPr lang="en-GB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53317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Rectangle 150"/>
          <p:cNvSpPr/>
          <p:nvPr/>
        </p:nvSpPr>
        <p:spPr>
          <a:xfrm>
            <a:off x="-285425" y="7407665"/>
            <a:ext cx="14719544" cy="59649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5623"/>
            <a:ext cx="11844430" cy="628092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921823" y="5175420"/>
            <a:ext cx="994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In-phase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51173" y="5229543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Out-of-phase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8769868" y="2966570"/>
            <a:ext cx="2115006" cy="2119334"/>
            <a:chOff x="4483526" y="2890816"/>
            <a:chExt cx="2115006" cy="2119334"/>
          </a:xfrm>
        </p:grpSpPr>
        <p:sp>
          <p:nvSpPr>
            <p:cNvPr id="8" name="Flowchart: Connector 7"/>
            <p:cNvSpPr/>
            <p:nvPr/>
          </p:nvSpPr>
          <p:spPr>
            <a:xfrm>
              <a:off x="5418992" y="3829267"/>
              <a:ext cx="239746" cy="239746"/>
            </a:xfrm>
            <a:prstGeom prst="flowChartConnector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glow rad="228600">
                <a:schemeClr val="accent4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27000" h="127000"/>
              <a:bevelB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9" name="Flowchart: Connector 8"/>
            <p:cNvSpPr/>
            <p:nvPr/>
          </p:nvSpPr>
          <p:spPr>
            <a:xfrm>
              <a:off x="5414664" y="3380861"/>
              <a:ext cx="239746" cy="239746"/>
            </a:xfrm>
            <a:prstGeom prst="flowChartConnector">
              <a:avLst/>
            </a:prstGeom>
            <a:solidFill>
              <a:schemeClr val="bg1">
                <a:lumMod val="85000"/>
                <a:alpha val="70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27000" h="127000"/>
              <a:bevelB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10" name="Flowchart: Connector 9"/>
            <p:cNvSpPr/>
            <p:nvPr/>
          </p:nvSpPr>
          <p:spPr>
            <a:xfrm>
              <a:off x="5418992" y="4312598"/>
              <a:ext cx="239746" cy="239746"/>
            </a:xfrm>
            <a:prstGeom prst="flowChartConnector">
              <a:avLst/>
            </a:prstGeom>
            <a:solidFill>
              <a:schemeClr val="bg1">
                <a:lumMod val="85000"/>
                <a:alpha val="70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27000" h="127000"/>
              <a:bevelB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11" name="Flowchart: Connector 10"/>
            <p:cNvSpPr/>
            <p:nvPr/>
          </p:nvSpPr>
          <p:spPr>
            <a:xfrm>
              <a:off x="5888889" y="3827918"/>
              <a:ext cx="239746" cy="239746"/>
            </a:xfrm>
            <a:prstGeom prst="flowChartConnector">
              <a:avLst/>
            </a:prstGeom>
            <a:solidFill>
              <a:schemeClr val="bg1">
                <a:lumMod val="85000"/>
                <a:alpha val="70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27000" h="127000"/>
              <a:bevelB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12" name="Flowchart: Connector 11"/>
            <p:cNvSpPr/>
            <p:nvPr/>
          </p:nvSpPr>
          <p:spPr>
            <a:xfrm>
              <a:off x="4953423" y="3829267"/>
              <a:ext cx="239746" cy="239746"/>
            </a:xfrm>
            <a:prstGeom prst="flowChartConnector">
              <a:avLst/>
            </a:prstGeom>
            <a:solidFill>
              <a:schemeClr val="bg1">
                <a:lumMod val="85000"/>
                <a:alpha val="70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27000" h="127000"/>
              <a:bevelB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13" name="Oval 12"/>
            <p:cNvSpPr/>
            <p:nvPr/>
          </p:nvSpPr>
          <p:spPr>
            <a:xfrm>
              <a:off x="5243979" y="3652919"/>
              <a:ext cx="589770" cy="589770"/>
            </a:xfrm>
            <a:prstGeom prst="ellipse">
              <a:avLst/>
            </a:prstGeom>
            <a:noFill/>
            <a:ln w="25400">
              <a:solidFill>
                <a:schemeClr val="accent4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Oval 13"/>
            <p:cNvSpPr/>
            <p:nvPr/>
          </p:nvSpPr>
          <p:spPr>
            <a:xfrm>
              <a:off x="4778411" y="3654254"/>
              <a:ext cx="589770" cy="589770"/>
            </a:xfrm>
            <a:prstGeom prst="ellipse">
              <a:avLst/>
            </a:prstGeom>
            <a:noFill/>
            <a:ln w="254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Oval 14"/>
            <p:cNvSpPr/>
            <p:nvPr/>
          </p:nvSpPr>
          <p:spPr>
            <a:xfrm>
              <a:off x="5709549" y="3654241"/>
              <a:ext cx="589770" cy="589770"/>
            </a:xfrm>
            <a:prstGeom prst="ellipse">
              <a:avLst/>
            </a:prstGeom>
            <a:noFill/>
            <a:ln w="254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Oval 15"/>
            <p:cNvSpPr/>
            <p:nvPr/>
          </p:nvSpPr>
          <p:spPr>
            <a:xfrm>
              <a:off x="5239652" y="4140266"/>
              <a:ext cx="589770" cy="589770"/>
            </a:xfrm>
            <a:prstGeom prst="ellipse">
              <a:avLst/>
            </a:prstGeom>
            <a:noFill/>
            <a:ln w="254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Oval 16"/>
            <p:cNvSpPr/>
            <p:nvPr/>
          </p:nvSpPr>
          <p:spPr>
            <a:xfrm>
              <a:off x="5235324" y="3200472"/>
              <a:ext cx="589770" cy="589770"/>
            </a:xfrm>
            <a:prstGeom prst="ellipse">
              <a:avLst/>
            </a:prstGeom>
            <a:noFill/>
            <a:ln w="254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Oval 17"/>
            <p:cNvSpPr/>
            <p:nvPr/>
          </p:nvSpPr>
          <p:spPr>
            <a:xfrm>
              <a:off x="4953423" y="3355337"/>
              <a:ext cx="1179540" cy="1179540"/>
            </a:xfrm>
            <a:prstGeom prst="ellipse">
              <a:avLst/>
            </a:prstGeom>
            <a:noFill/>
            <a:ln w="25400">
              <a:solidFill>
                <a:schemeClr val="accent4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Oval 18"/>
            <p:cNvSpPr/>
            <p:nvPr/>
          </p:nvSpPr>
          <p:spPr>
            <a:xfrm>
              <a:off x="4654210" y="3060451"/>
              <a:ext cx="1769310" cy="1769310"/>
            </a:xfrm>
            <a:prstGeom prst="ellipse">
              <a:avLst/>
            </a:prstGeom>
            <a:noFill/>
            <a:ln w="25400">
              <a:solidFill>
                <a:schemeClr val="accent4">
                  <a:alpha val="44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Oval 19"/>
            <p:cNvSpPr/>
            <p:nvPr/>
          </p:nvSpPr>
          <p:spPr>
            <a:xfrm>
              <a:off x="5418992" y="3349954"/>
              <a:ext cx="1179540" cy="1179540"/>
            </a:xfrm>
            <a:prstGeom prst="ellipse">
              <a:avLst/>
            </a:prstGeom>
            <a:noFill/>
            <a:ln w="254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Oval 20"/>
            <p:cNvSpPr/>
            <p:nvPr/>
          </p:nvSpPr>
          <p:spPr>
            <a:xfrm>
              <a:off x="4483526" y="3344599"/>
              <a:ext cx="1179540" cy="1179540"/>
            </a:xfrm>
            <a:prstGeom prst="ellipse">
              <a:avLst/>
            </a:prstGeom>
            <a:noFill/>
            <a:ln w="254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Oval 21"/>
            <p:cNvSpPr/>
            <p:nvPr/>
          </p:nvSpPr>
          <p:spPr>
            <a:xfrm>
              <a:off x="4957751" y="3830610"/>
              <a:ext cx="1179540" cy="1179540"/>
            </a:xfrm>
            <a:prstGeom prst="ellipse">
              <a:avLst/>
            </a:prstGeom>
            <a:noFill/>
            <a:ln w="254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Oval 22"/>
            <p:cNvSpPr/>
            <p:nvPr/>
          </p:nvSpPr>
          <p:spPr>
            <a:xfrm>
              <a:off x="4953423" y="2890816"/>
              <a:ext cx="1179540" cy="1179540"/>
            </a:xfrm>
            <a:prstGeom prst="ellipse">
              <a:avLst/>
            </a:prstGeom>
            <a:noFill/>
            <a:ln w="254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332143" y="2909451"/>
            <a:ext cx="2108974" cy="2117659"/>
            <a:chOff x="6342162" y="282273"/>
            <a:chExt cx="24435089" cy="24535712"/>
          </a:xfrm>
        </p:grpSpPr>
        <p:sp>
          <p:nvSpPr>
            <p:cNvPr id="25" name="Flowchart: Connector 24"/>
            <p:cNvSpPr/>
            <p:nvPr/>
          </p:nvSpPr>
          <p:spPr>
            <a:xfrm>
              <a:off x="17293342" y="11473490"/>
              <a:ext cx="2487827" cy="2487827"/>
            </a:xfrm>
            <a:prstGeom prst="flowChartConnector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glow rad="228600">
                <a:schemeClr val="accent4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27000" h="127000"/>
              <a:bevelB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26" name="Flowchart: Connector 25"/>
            <p:cNvSpPr/>
            <p:nvPr/>
          </p:nvSpPr>
          <p:spPr>
            <a:xfrm>
              <a:off x="17293340" y="5367432"/>
              <a:ext cx="2487827" cy="2487827"/>
            </a:xfrm>
            <a:prstGeom prst="flowChartConnector">
              <a:avLst/>
            </a:prstGeom>
            <a:solidFill>
              <a:schemeClr val="bg1">
                <a:lumMod val="85000"/>
                <a:alpha val="70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27000" h="127000"/>
              <a:bevelB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27" name="Flowchart: Connector 26"/>
            <p:cNvSpPr/>
            <p:nvPr/>
          </p:nvSpPr>
          <p:spPr>
            <a:xfrm>
              <a:off x="17293340" y="17579548"/>
              <a:ext cx="2487827" cy="2487827"/>
            </a:xfrm>
            <a:prstGeom prst="flowChartConnector">
              <a:avLst/>
            </a:prstGeom>
            <a:solidFill>
              <a:schemeClr val="bg1">
                <a:lumMod val="85000"/>
                <a:alpha val="70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27000" h="127000"/>
              <a:bevelB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28" name="Flowchart: Connector 27"/>
            <p:cNvSpPr/>
            <p:nvPr/>
          </p:nvSpPr>
          <p:spPr>
            <a:xfrm>
              <a:off x="23413338" y="11459631"/>
              <a:ext cx="2487827" cy="2487827"/>
            </a:xfrm>
            <a:prstGeom prst="flowChartConnector">
              <a:avLst/>
            </a:prstGeom>
            <a:solidFill>
              <a:schemeClr val="bg1">
                <a:lumMod val="85000"/>
                <a:alpha val="70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27000" h="127000"/>
              <a:bevelB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29" name="Flowchart: Connector 28"/>
            <p:cNvSpPr/>
            <p:nvPr/>
          </p:nvSpPr>
          <p:spPr>
            <a:xfrm>
              <a:off x="11218249" y="11473490"/>
              <a:ext cx="2487827" cy="2487827"/>
            </a:xfrm>
            <a:prstGeom prst="flowChartConnector">
              <a:avLst/>
            </a:prstGeom>
            <a:solidFill>
              <a:schemeClr val="bg1">
                <a:lumMod val="85000"/>
                <a:alpha val="70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27000" h="127000"/>
              <a:bevelB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30" name="Oval 29"/>
            <p:cNvSpPr/>
            <p:nvPr/>
          </p:nvSpPr>
          <p:spPr>
            <a:xfrm>
              <a:off x="15477251" y="9643544"/>
              <a:ext cx="6120000" cy="6120000"/>
            </a:xfrm>
            <a:prstGeom prst="ellipse">
              <a:avLst/>
            </a:prstGeom>
            <a:noFill/>
            <a:ln w="25400">
              <a:solidFill>
                <a:schemeClr val="accent4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Oval 30"/>
            <p:cNvSpPr/>
            <p:nvPr/>
          </p:nvSpPr>
          <p:spPr>
            <a:xfrm>
              <a:off x="9402166" y="9657403"/>
              <a:ext cx="6120000" cy="6120000"/>
            </a:xfrm>
            <a:prstGeom prst="ellipse">
              <a:avLst/>
            </a:prstGeom>
            <a:noFill/>
            <a:ln w="254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" name="Oval 31"/>
            <p:cNvSpPr/>
            <p:nvPr/>
          </p:nvSpPr>
          <p:spPr>
            <a:xfrm>
              <a:off x="21552336" y="9657403"/>
              <a:ext cx="6120000" cy="6120000"/>
            </a:xfrm>
            <a:prstGeom prst="ellipse">
              <a:avLst/>
            </a:prstGeom>
            <a:noFill/>
            <a:ln w="254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Oval 32"/>
            <p:cNvSpPr/>
            <p:nvPr/>
          </p:nvSpPr>
          <p:spPr>
            <a:xfrm>
              <a:off x="15432336" y="15791262"/>
              <a:ext cx="6120000" cy="6120000"/>
            </a:xfrm>
            <a:prstGeom prst="ellipse">
              <a:avLst/>
            </a:prstGeom>
            <a:noFill/>
            <a:ln w="254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Oval 33"/>
            <p:cNvSpPr/>
            <p:nvPr/>
          </p:nvSpPr>
          <p:spPr>
            <a:xfrm>
              <a:off x="15432336" y="3495550"/>
              <a:ext cx="6120000" cy="6120000"/>
            </a:xfrm>
            <a:prstGeom prst="ellipse">
              <a:avLst/>
            </a:prstGeom>
            <a:noFill/>
            <a:ln w="254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" name="Oval 34"/>
            <p:cNvSpPr/>
            <p:nvPr/>
          </p:nvSpPr>
          <p:spPr>
            <a:xfrm>
              <a:off x="12462162" y="6555550"/>
              <a:ext cx="12240000" cy="12240000"/>
            </a:xfrm>
            <a:prstGeom prst="ellipse">
              <a:avLst/>
            </a:prstGeom>
            <a:noFill/>
            <a:ln w="25400">
              <a:solidFill>
                <a:schemeClr val="accent4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Oval 35"/>
            <p:cNvSpPr/>
            <p:nvPr/>
          </p:nvSpPr>
          <p:spPr>
            <a:xfrm>
              <a:off x="9357251" y="3495550"/>
              <a:ext cx="18360000" cy="18360000"/>
            </a:xfrm>
            <a:prstGeom prst="ellipse">
              <a:avLst/>
            </a:prstGeom>
            <a:noFill/>
            <a:ln w="25400">
              <a:solidFill>
                <a:schemeClr val="accent4">
                  <a:alpha val="44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" name="Oval 36"/>
            <p:cNvSpPr/>
            <p:nvPr/>
          </p:nvSpPr>
          <p:spPr>
            <a:xfrm>
              <a:off x="18537251" y="6499838"/>
              <a:ext cx="12240000" cy="12240000"/>
            </a:xfrm>
            <a:prstGeom prst="ellipse">
              <a:avLst/>
            </a:prstGeom>
            <a:noFill/>
            <a:ln w="254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Oval 37"/>
            <p:cNvSpPr/>
            <p:nvPr/>
          </p:nvSpPr>
          <p:spPr>
            <a:xfrm>
              <a:off x="6342162" y="6444126"/>
              <a:ext cx="12240000" cy="12240000"/>
            </a:xfrm>
            <a:prstGeom prst="ellipse">
              <a:avLst/>
            </a:prstGeom>
            <a:noFill/>
            <a:ln w="254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" name="Oval 38"/>
            <p:cNvSpPr/>
            <p:nvPr/>
          </p:nvSpPr>
          <p:spPr>
            <a:xfrm>
              <a:off x="12507077" y="12577985"/>
              <a:ext cx="12240000" cy="12240000"/>
            </a:xfrm>
            <a:prstGeom prst="ellipse">
              <a:avLst/>
            </a:prstGeom>
            <a:noFill/>
            <a:ln w="254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Oval 39"/>
            <p:cNvSpPr/>
            <p:nvPr/>
          </p:nvSpPr>
          <p:spPr>
            <a:xfrm>
              <a:off x="12507077" y="282273"/>
              <a:ext cx="12240000" cy="12240000"/>
            </a:xfrm>
            <a:prstGeom prst="ellipse">
              <a:avLst/>
            </a:prstGeom>
            <a:noFill/>
            <a:ln w="254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41" name="Flowchart: Connector 40"/>
          <p:cNvSpPr/>
          <p:nvPr/>
        </p:nvSpPr>
        <p:spPr>
          <a:xfrm>
            <a:off x="11816466" y="2886031"/>
            <a:ext cx="239746" cy="239746"/>
          </a:xfrm>
          <a:prstGeom prst="flowChartConnector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42" name="Flowchart: Connector 41"/>
          <p:cNvSpPr/>
          <p:nvPr/>
        </p:nvSpPr>
        <p:spPr>
          <a:xfrm>
            <a:off x="11813405" y="3419647"/>
            <a:ext cx="239746" cy="239746"/>
          </a:xfrm>
          <a:prstGeom prst="flowChartConnector">
            <a:avLst/>
          </a:prstGeom>
          <a:solidFill>
            <a:schemeClr val="bg1">
              <a:lumMod val="85000"/>
              <a:alpha val="70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43" name="Oval 42"/>
          <p:cNvSpPr/>
          <p:nvPr/>
        </p:nvSpPr>
        <p:spPr>
          <a:xfrm>
            <a:off x="11763531" y="3924693"/>
            <a:ext cx="390220" cy="390220"/>
          </a:xfrm>
          <a:prstGeom prst="ellipse">
            <a:avLst/>
          </a:prstGeom>
          <a:noFill/>
          <a:ln w="25400">
            <a:solidFill>
              <a:schemeClr val="accent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Oval 43"/>
          <p:cNvSpPr/>
          <p:nvPr/>
        </p:nvSpPr>
        <p:spPr>
          <a:xfrm>
            <a:off x="11763531" y="4560960"/>
            <a:ext cx="390220" cy="390220"/>
          </a:xfrm>
          <a:prstGeom prst="ellipse">
            <a:avLst/>
          </a:prstGeom>
          <a:noFill/>
          <a:ln w="2540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TextBox 44"/>
          <p:cNvSpPr txBox="1"/>
          <p:nvPr/>
        </p:nvSpPr>
        <p:spPr>
          <a:xfrm>
            <a:off x="12286598" y="2821238"/>
            <a:ext cx="1047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Absorber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2286598" y="3354854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/>
              <a:t>Scatterer</a:t>
            </a:r>
            <a:endParaRPr lang="en-GB" dirty="0"/>
          </a:p>
        </p:txBody>
      </p:sp>
      <p:sp>
        <p:nvSpPr>
          <p:cNvPr id="47" name="TextBox 46"/>
          <p:cNvSpPr txBox="1"/>
          <p:nvPr/>
        </p:nvSpPr>
        <p:spPr>
          <a:xfrm>
            <a:off x="12286598" y="3935137"/>
            <a:ext cx="15882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Outgoing wave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2286598" y="4571404"/>
            <a:ext cx="21044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Backscattered wave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844243" y="2529202"/>
            <a:ext cx="683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n w="3175">
                  <a:noFill/>
                </a:ln>
                <a:solidFill>
                  <a:srgbClr val="7030A0"/>
                </a:solidFill>
              </a:rPr>
              <a:t>h</a:t>
            </a:r>
            <a:r>
              <a:rPr lang="el-GR" sz="2800" dirty="0">
                <a:ln w="3175">
                  <a:noFill/>
                </a:ln>
                <a:solidFill>
                  <a:srgbClr val="7030A0"/>
                </a:solidFill>
              </a:rPr>
              <a:t>ν</a:t>
            </a:r>
            <a:endParaRPr lang="en-GB" sz="2800" dirty="0">
              <a:ln w="3175">
                <a:noFill/>
              </a:ln>
              <a:solidFill>
                <a:srgbClr val="7030A0"/>
              </a:solidFill>
            </a:endParaRPr>
          </a:p>
        </p:txBody>
      </p:sp>
      <p:sp>
        <p:nvSpPr>
          <p:cNvPr id="50" name="Freeform 49"/>
          <p:cNvSpPr/>
          <p:nvPr/>
        </p:nvSpPr>
        <p:spPr>
          <a:xfrm rot="2569099">
            <a:off x="8488699" y="3368407"/>
            <a:ext cx="1378863" cy="105414"/>
          </a:xfrm>
          <a:custGeom>
            <a:avLst/>
            <a:gdLst>
              <a:gd name="connsiteX0" fmla="*/ 0 w 7924800"/>
              <a:gd name="connsiteY0" fmla="*/ 1474819 h 2949851"/>
              <a:gd name="connsiteX1" fmla="*/ 1422400 w 7924800"/>
              <a:gd name="connsiteY1" fmla="*/ 1474819 h 2949851"/>
              <a:gd name="connsiteX2" fmla="*/ 1803400 w 7924800"/>
              <a:gd name="connsiteY2" fmla="*/ 1474819 h 2949851"/>
              <a:gd name="connsiteX3" fmla="*/ 2159000 w 7924800"/>
              <a:gd name="connsiteY3" fmla="*/ 27019 h 2949851"/>
              <a:gd name="connsiteX4" fmla="*/ 2882900 w 7924800"/>
              <a:gd name="connsiteY4" fmla="*/ 2922619 h 2949851"/>
              <a:gd name="connsiteX5" fmla="*/ 3606800 w 7924800"/>
              <a:gd name="connsiteY5" fmla="*/ 52419 h 2949851"/>
              <a:gd name="connsiteX6" fmla="*/ 4318000 w 7924800"/>
              <a:gd name="connsiteY6" fmla="*/ 2909919 h 2949851"/>
              <a:gd name="connsiteX7" fmla="*/ 5041900 w 7924800"/>
              <a:gd name="connsiteY7" fmla="*/ 39719 h 2949851"/>
              <a:gd name="connsiteX8" fmla="*/ 5753100 w 7924800"/>
              <a:gd name="connsiteY8" fmla="*/ 2922619 h 2949851"/>
              <a:gd name="connsiteX9" fmla="*/ 6134100 w 7924800"/>
              <a:gd name="connsiteY9" fmla="*/ 1487519 h 2949851"/>
              <a:gd name="connsiteX10" fmla="*/ 6489700 w 7924800"/>
              <a:gd name="connsiteY10" fmla="*/ 1474819 h 2949851"/>
              <a:gd name="connsiteX11" fmla="*/ 7924800 w 7924800"/>
              <a:gd name="connsiteY11" fmla="*/ 1462119 h 2949851"/>
              <a:gd name="connsiteX0" fmla="*/ 0 w 7933902"/>
              <a:gd name="connsiteY0" fmla="*/ 1474819 h 2949851"/>
              <a:gd name="connsiteX1" fmla="*/ 1422400 w 7933902"/>
              <a:gd name="connsiteY1" fmla="*/ 1474819 h 2949851"/>
              <a:gd name="connsiteX2" fmla="*/ 1803400 w 7933902"/>
              <a:gd name="connsiteY2" fmla="*/ 1474819 h 2949851"/>
              <a:gd name="connsiteX3" fmla="*/ 2159000 w 7933902"/>
              <a:gd name="connsiteY3" fmla="*/ 27019 h 2949851"/>
              <a:gd name="connsiteX4" fmla="*/ 2882900 w 7933902"/>
              <a:gd name="connsiteY4" fmla="*/ 2922619 h 2949851"/>
              <a:gd name="connsiteX5" fmla="*/ 3606800 w 7933902"/>
              <a:gd name="connsiteY5" fmla="*/ 52419 h 2949851"/>
              <a:gd name="connsiteX6" fmla="*/ 4318000 w 7933902"/>
              <a:gd name="connsiteY6" fmla="*/ 2909919 h 2949851"/>
              <a:gd name="connsiteX7" fmla="*/ 5041900 w 7933902"/>
              <a:gd name="connsiteY7" fmla="*/ 39719 h 2949851"/>
              <a:gd name="connsiteX8" fmla="*/ 5753100 w 7933902"/>
              <a:gd name="connsiteY8" fmla="*/ 2922619 h 2949851"/>
              <a:gd name="connsiteX9" fmla="*/ 6134100 w 7933902"/>
              <a:gd name="connsiteY9" fmla="*/ 1487519 h 2949851"/>
              <a:gd name="connsiteX10" fmla="*/ 6489700 w 7933902"/>
              <a:gd name="connsiteY10" fmla="*/ 1474819 h 2949851"/>
              <a:gd name="connsiteX11" fmla="*/ 7933902 w 7933902"/>
              <a:gd name="connsiteY11" fmla="*/ 1509744 h 2949851"/>
              <a:gd name="connsiteX0" fmla="*/ 0 w 7924800"/>
              <a:gd name="connsiteY0" fmla="*/ 1474819 h 2949851"/>
              <a:gd name="connsiteX1" fmla="*/ 1422400 w 7924800"/>
              <a:gd name="connsiteY1" fmla="*/ 1474819 h 2949851"/>
              <a:gd name="connsiteX2" fmla="*/ 1803400 w 7924800"/>
              <a:gd name="connsiteY2" fmla="*/ 1474819 h 2949851"/>
              <a:gd name="connsiteX3" fmla="*/ 2159000 w 7924800"/>
              <a:gd name="connsiteY3" fmla="*/ 27019 h 2949851"/>
              <a:gd name="connsiteX4" fmla="*/ 2882900 w 7924800"/>
              <a:gd name="connsiteY4" fmla="*/ 2922619 h 2949851"/>
              <a:gd name="connsiteX5" fmla="*/ 3606800 w 7924800"/>
              <a:gd name="connsiteY5" fmla="*/ 52419 h 2949851"/>
              <a:gd name="connsiteX6" fmla="*/ 4318000 w 7924800"/>
              <a:gd name="connsiteY6" fmla="*/ 2909919 h 2949851"/>
              <a:gd name="connsiteX7" fmla="*/ 5041900 w 7924800"/>
              <a:gd name="connsiteY7" fmla="*/ 39719 h 2949851"/>
              <a:gd name="connsiteX8" fmla="*/ 5753100 w 7924800"/>
              <a:gd name="connsiteY8" fmla="*/ 2922619 h 2949851"/>
              <a:gd name="connsiteX9" fmla="*/ 6134100 w 7924800"/>
              <a:gd name="connsiteY9" fmla="*/ 1487519 h 2949851"/>
              <a:gd name="connsiteX10" fmla="*/ 6489700 w 7924800"/>
              <a:gd name="connsiteY10" fmla="*/ 1474819 h 2949851"/>
              <a:gd name="connsiteX11" fmla="*/ 7924800 w 7924800"/>
              <a:gd name="connsiteY11" fmla="*/ 1385919 h 2949851"/>
              <a:gd name="connsiteX0" fmla="*/ 0 w 7970311"/>
              <a:gd name="connsiteY0" fmla="*/ 1474819 h 2949851"/>
              <a:gd name="connsiteX1" fmla="*/ 1422400 w 7970311"/>
              <a:gd name="connsiteY1" fmla="*/ 1474819 h 2949851"/>
              <a:gd name="connsiteX2" fmla="*/ 1803400 w 7970311"/>
              <a:gd name="connsiteY2" fmla="*/ 1474819 h 2949851"/>
              <a:gd name="connsiteX3" fmla="*/ 2159000 w 7970311"/>
              <a:gd name="connsiteY3" fmla="*/ 27019 h 2949851"/>
              <a:gd name="connsiteX4" fmla="*/ 2882900 w 7970311"/>
              <a:gd name="connsiteY4" fmla="*/ 2922619 h 2949851"/>
              <a:gd name="connsiteX5" fmla="*/ 3606800 w 7970311"/>
              <a:gd name="connsiteY5" fmla="*/ 52419 h 2949851"/>
              <a:gd name="connsiteX6" fmla="*/ 4318000 w 7970311"/>
              <a:gd name="connsiteY6" fmla="*/ 2909919 h 2949851"/>
              <a:gd name="connsiteX7" fmla="*/ 5041900 w 7970311"/>
              <a:gd name="connsiteY7" fmla="*/ 39719 h 2949851"/>
              <a:gd name="connsiteX8" fmla="*/ 5753100 w 7970311"/>
              <a:gd name="connsiteY8" fmla="*/ 2922619 h 2949851"/>
              <a:gd name="connsiteX9" fmla="*/ 6134100 w 7970311"/>
              <a:gd name="connsiteY9" fmla="*/ 1487519 h 2949851"/>
              <a:gd name="connsiteX10" fmla="*/ 6489700 w 7970311"/>
              <a:gd name="connsiteY10" fmla="*/ 1474819 h 2949851"/>
              <a:gd name="connsiteX11" fmla="*/ 7970311 w 7970311"/>
              <a:gd name="connsiteY11" fmla="*/ 2043144 h 2949851"/>
              <a:gd name="connsiteX0" fmla="*/ 0 w 7870186"/>
              <a:gd name="connsiteY0" fmla="*/ 1474819 h 2949851"/>
              <a:gd name="connsiteX1" fmla="*/ 1422400 w 7870186"/>
              <a:gd name="connsiteY1" fmla="*/ 1474819 h 2949851"/>
              <a:gd name="connsiteX2" fmla="*/ 1803400 w 7870186"/>
              <a:gd name="connsiteY2" fmla="*/ 1474819 h 2949851"/>
              <a:gd name="connsiteX3" fmla="*/ 2159000 w 7870186"/>
              <a:gd name="connsiteY3" fmla="*/ 27019 h 2949851"/>
              <a:gd name="connsiteX4" fmla="*/ 2882900 w 7870186"/>
              <a:gd name="connsiteY4" fmla="*/ 2922619 h 2949851"/>
              <a:gd name="connsiteX5" fmla="*/ 3606800 w 7870186"/>
              <a:gd name="connsiteY5" fmla="*/ 52419 h 2949851"/>
              <a:gd name="connsiteX6" fmla="*/ 4318000 w 7870186"/>
              <a:gd name="connsiteY6" fmla="*/ 2909919 h 2949851"/>
              <a:gd name="connsiteX7" fmla="*/ 5041900 w 7870186"/>
              <a:gd name="connsiteY7" fmla="*/ 39719 h 2949851"/>
              <a:gd name="connsiteX8" fmla="*/ 5753100 w 7870186"/>
              <a:gd name="connsiteY8" fmla="*/ 2922619 h 2949851"/>
              <a:gd name="connsiteX9" fmla="*/ 6134100 w 7870186"/>
              <a:gd name="connsiteY9" fmla="*/ 1487519 h 2949851"/>
              <a:gd name="connsiteX10" fmla="*/ 6489700 w 7870186"/>
              <a:gd name="connsiteY10" fmla="*/ 1474819 h 2949851"/>
              <a:gd name="connsiteX11" fmla="*/ 7870186 w 7870186"/>
              <a:gd name="connsiteY11" fmla="*/ 2319369 h 2949851"/>
              <a:gd name="connsiteX0" fmla="*/ 0 w 7870186"/>
              <a:gd name="connsiteY0" fmla="*/ 1474819 h 2947713"/>
              <a:gd name="connsiteX1" fmla="*/ 1422400 w 7870186"/>
              <a:gd name="connsiteY1" fmla="*/ 1474819 h 2947713"/>
              <a:gd name="connsiteX2" fmla="*/ 1803400 w 7870186"/>
              <a:gd name="connsiteY2" fmla="*/ 1474819 h 2947713"/>
              <a:gd name="connsiteX3" fmla="*/ 2159000 w 7870186"/>
              <a:gd name="connsiteY3" fmla="*/ 27019 h 2947713"/>
              <a:gd name="connsiteX4" fmla="*/ 2882900 w 7870186"/>
              <a:gd name="connsiteY4" fmla="*/ 2922619 h 2947713"/>
              <a:gd name="connsiteX5" fmla="*/ 3606800 w 7870186"/>
              <a:gd name="connsiteY5" fmla="*/ 52419 h 2947713"/>
              <a:gd name="connsiteX6" fmla="*/ 4318000 w 7870186"/>
              <a:gd name="connsiteY6" fmla="*/ 2909919 h 2947713"/>
              <a:gd name="connsiteX7" fmla="*/ 5041900 w 7870186"/>
              <a:gd name="connsiteY7" fmla="*/ 39719 h 2947713"/>
              <a:gd name="connsiteX8" fmla="*/ 5753100 w 7870186"/>
              <a:gd name="connsiteY8" fmla="*/ 2922619 h 2947713"/>
              <a:gd name="connsiteX9" fmla="*/ 6134100 w 7870186"/>
              <a:gd name="connsiteY9" fmla="*/ 1487519 h 2947713"/>
              <a:gd name="connsiteX10" fmla="*/ 7870186 w 7870186"/>
              <a:gd name="connsiteY10" fmla="*/ 2319369 h 2947713"/>
              <a:gd name="connsiteX0" fmla="*/ 0 w 7824675"/>
              <a:gd name="connsiteY0" fmla="*/ 1474819 h 2949782"/>
              <a:gd name="connsiteX1" fmla="*/ 1422400 w 7824675"/>
              <a:gd name="connsiteY1" fmla="*/ 1474819 h 2949782"/>
              <a:gd name="connsiteX2" fmla="*/ 1803400 w 7824675"/>
              <a:gd name="connsiteY2" fmla="*/ 1474819 h 2949782"/>
              <a:gd name="connsiteX3" fmla="*/ 2159000 w 7824675"/>
              <a:gd name="connsiteY3" fmla="*/ 27019 h 2949782"/>
              <a:gd name="connsiteX4" fmla="*/ 2882900 w 7824675"/>
              <a:gd name="connsiteY4" fmla="*/ 2922619 h 2949782"/>
              <a:gd name="connsiteX5" fmla="*/ 3606800 w 7824675"/>
              <a:gd name="connsiteY5" fmla="*/ 52419 h 2949782"/>
              <a:gd name="connsiteX6" fmla="*/ 4318000 w 7824675"/>
              <a:gd name="connsiteY6" fmla="*/ 2909919 h 2949782"/>
              <a:gd name="connsiteX7" fmla="*/ 5041900 w 7824675"/>
              <a:gd name="connsiteY7" fmla="*/ 39719 h 2949782"/>
              <a:gd name="connsiteX8" fmla="*/ 5753100 w 7824675"/>
              <a:gd name="connsiteY8" fmla="*/ 2922619 h 2949782"/>
              <a:gd name="connsiteX9" fmla="*/ 6134100 w 7824675"/>
              <a:gd name="connsiteY9" fmla="*/ 1487519 h 2949782"/>
              <a:gd name="connsiteX10" fmla="*/ 7824675 w 7824675"/>
              <a:gd name="connsiteY10" fmla="*/ 1500219 h 2949782"/>
              <a:gd name="connsiteX0" fmla="*/ 0 w 7824675"/>
              <a:gd name="connsiteY0" fmla="*/ 1474819 h 2950167"/>
              <a:gd name="connsiteX1" fmla="*/ 1422400 w 7824675"/>
              <a:gd name="connsiteY1" fmla="*/ 1474819 h 2950167"/>
              <a:gd name="connsiteX2" fmla="*/ 1803400 w 7824675"/>
              <a:gd name="connsiteY2" fmla="*/ 1474819 h 2950167"/>
              <a:gd name="connsiteX3" fmla="*/ 2159000 w 7824675"/>
              <a:gd name="connsiteY3" fmla="*/ 27019 h 2950167"/>
              <a:gd name="connsiteX4" fmla="*/ 2882900 w 7824675"/>
              <a:gd name="connsiteY4" fmla="*/ 2922619 h 2950167"/>
              <a:gd name="connsiteX5" fmla="*/ 3606800 w 7824675"/>
              <a:gd name="connsiteY5" fmla="*/ 52419 h 2950167"/>
              <a:gd name="connsiteX6" fmla="*/ 4318000 w 7824675"/>
              <a:gd name="connsiteY6" fmla="*/ 2909919 h 2950167"/>
              <a:gd name="connsiteX7" fmla="*/ 5041900 w 7824675"/>
              <a:gd name="connsiteY7" fmla="*/ 39719 h 2950167"/>
              <a:gd name="connsiteX8" fmla="*/ 5753100 w 7824675"/>
              <a:gd name="connsiteY8" fmla="*/ 2922619 h 2950167"/>
              <a:gd name="connsiteX9" fmla="*/ 6134100 w 7824675"/>
              <a:gd name="connsiteY9" fmla="*/ 1487519 h 2950167"/>
              <a:gd name="connsiteX10" fmla="*/ 6594552 w 7824675"/>
              <a:gd name="connsiteY10" fmla="*/ 1360863 h 2950167"/>
              <a:gd name="connsiteX11" fmla="*/ 7824675 w 7824675"/>
              <a:gd name="connsiteY11" fmla="*/ 1500219 h 2950167"/>
              <a:gd name="connsiteX0" fmla="*/ 0 w 7824675"/>
              <a:gd name="connsiteY0" fmla="*/ 1474819 h 2950301"/>
              <a:gd name="connsiteX1" fmla="*/ 1422400 w 7824675"/>
              <a:gd name="connsiteY1" fmla="*/ 1474819 h 2950301"/>
              <a:gd name="connsiteX2" fmla="*/ 1803400 w 7824675"/>
              <a:gd name="connsiteY2" fmla="*/ 1474819 h 2950301"/>
              <a:gd name="connsiteX3" fmla="*/ 2159000 w 7824675"/>
              <a:gd name="connsiteY3" fmla="*/ 27019 h 2950301"/>
              <a:gd name="connsiteX4" fmla="*/ 2882900 w 7824675"/>
              <a:gd name="connsiteY4" fmla="*/ 2922619 h 2950301"/>
              <a:gd name="connsiteX5" fmla="*/ 3606800 w 7824675"/>
              <a:gd name="connsiteY5" fmla="*/ 52419 h 2950301"/>
              <a:gd name="connsiteX6" fmla="*/ 4318000 w 7824675"/>
              <a:gd name="connsiteY6" fmla="*/ 2909919 h 2950301"/>
              <a:gd name="connsiteX7" fmla="*/ 5041900 w 7824675"/>
              <a:gd name="connsiteY7" fmla="*/ 39719 h 2950301"/>
              <a:gd name="connsiteX8" fmla="*/ 5753100 w 7824675"/>
              <a:gd name="connsiteY8" fmla="*/ 2922619 h 2950301"/>
              <a:gd name="connsiteX9" fmla="*/ 6134100 w 7824675"/>
              <a:gd name="connsiteY9" fmla="*/ 1487519 h 2950301"/>
              <a:gd name="connsiteX10" fmla="*/ 6594552 w 7824675"/>
              <a:gd name="connsiteY10" fmla="*/ 1313238 h 2950301"/>
              <a:gd name="connsiteX11" fmla="*/ 7824675 w 7824675"/>
              <a:gd name="connsiteY11" fmla="*/ 1500219 h 2950301"/>
              <a:gd name="connsiteX0" fmla="*/ 0 w 7824675"/>
              <a:gd name="connsiteY0" fmla="*/ 1474819 h 2950301"/>
              <a:gd name="connsiteX1" fmla="*/ 1422400 w 7824675"/>
              <a:gd name="connsiteY1" fmla="*/ 1474819 h 2950301"/>
              <a:gd name="connsiteX2" fmla="*/ 1803400 w 7824675"/>
              <a:gd name="connsiteY2" fmla="*/ 1474819 h 2950301"/>
              <a:gd name="connsiteX3" fmla="*/ 2159000 w 7824675"/>
              <a:gd name="connsiteY3" fmla="*/ 27019 h 2950301"/>
              <a:gd name="connsiteX4" fmla="*/ 2882900 w 7824675"/>
              <a:gd name="connsiteY4" fmla="*/ 2922619 h 2950301"/>
              <a:gd name="connsiteX5" fmla="*/ 3606800 w 7824675"/>
              <a:gd name="connsiteY5" fmla="*/ 52419 h 2950301"/>
              <a:gd name="connsiteX6" fmla="*/ 4318000 w 7824675"/>
              <a:gd name="connsiteY6" fmla="*/ 2909919 h 2950301"/>
              <a:gd name="connsiteX7" fmla="*/ 5041900 w 7824675"/>
              <a:gd name="connsiteY7" fmla="*/ 39719 h 2950301"/>
              <a:gd name="connsiteX8" fmla="*/ 5753100 w 7824675"/>
              <a:gd name="connsiteY8" fmla="*/ 2922619 h 2950301"/>
              <a:gd name="connsiteX9" fmla="*/ 6134100 w 7824675"/>
              <a:gd name="connsiteY9" fmla="*/ 1487519 h 2950301"/>
              <a:gd name="connsiteX10" fmla="*/ 6594552 w 7824675"/>
              <a:gd name="connsiteY10" fmla="*/ 1313238 h 2950301"/>
              <a:gd name="connsiteX11" fmla="*/ 7824675 w 7824675"/>
              <a:gd name="connsiteY11" fmla="*/ 1404969 h 2950301"/>
              <a:gd name="connsiteX0" fmla="*/ 0 w 7815573"/>
              <a:gd name="connsiteY0" fmla="*/ 1474819 h 2950301"/>
              <a:gd name="connsiteX1" fmla="*/ 1422400 w 7815573"/>
              <a:gd name="connsiteY1" fmla="*/ 1474819 h 2950301"/>
              <a:gd name="connsiteX2" fmla="*/ 1803400 w 7815573"/>
              <a:gd name="connsiteY2" fmla="*/ 1474819 h 2950301"/>
              <a:gd name="connsiteX3" fmla="*/ 2159000 w 7815573"/>
              <a:gd name="connsiteY3" fmla="*/ 27019 h 2950301"/>
              <a:gd name="connsiteX4" fmla="*/ 2882900 w 7815573"/>
              <a:gd name="connsiteY4" fmla="*/ 2922619 h 2950301"/>
              <a:gd name="connsiteX5" fmla="*/ 3606800 w 7815573"/>
              <a:gd name="connsiteY5" fmla="*/ 52419 h 2950301"/>
              <a:gd name="connsiteX6" fmla="*/ 4318000 w 7815573"/>
              <a:gd name="connsiteY6" fmla="*/ 2909919 h 2950301"/>
              <a:gd name="connsiteX7" fmla="*/ 5041900 w 7815573"/>
              <a:gd name="connsiteY7" fmla="*/ 39719 h 2950301"/>
              <a:gd name="connsiteX8" fmla="*/ 5753100 w 7815573"/>
              <a:gd name="connsiteY8" fmla="*/ 2922619 h 2950301"/>
              <a:gd name="connsiteX9" fmla="*/ 6134100 w 7815573"/>
              <a:gd name="connsiteY9" fmla="*/ 1487519 h 2950301"/>
              <a:gd name="connsiteX10" fmla="*/ 6594552 w 7815573"/>
              <a:gd name="connsiteY10" fmla="*/ 1313238 h 2950301"/>
              <a:gd name="connsiteX11" fmla="*/ 7815573 w 7815573"/>
              <a:gd name="connsiteY11" fmla="*/ 1319244 h 2950301"/>
              <a:gd name="connsiteX0" fmla="*/ 0 w 7820976"/>
              <a:gd name="connsiteY0" fmla="*/ 1474819 h 2950301"/>
              <a:gd name="connsiteX1" fmla="*/ 1422400 w 7820976"/>
              <a:gd name="connsiteY1" fmla="*/ 1474819 h 2950301"/>
              <a:gd name="connsiteX2" fmla="*/ 1803400 w 7820976"/>
              <a:gd name="connsiteY2" fmla="*/ 1474819 h 2950301"/>
              <a:gd name="connsiteX3" fmla="*/ 2159000 w 7820976"/>
              <a:gd name="connsiteY3" fmla="*/ 27019 h 2950301"/>
              <a:gd name="connsiteX4" fmla="*/ 2882900 w 7820976"/>
              <a:gd name="connsiteY4" fmla="*/ 2922619 h 2950301"/>
              <a:gd name="connsiteX5" fmla="*/ 3606800 w 7820976"/>
              <a:gd name="connsiteY5" fmla="*/ 52419 h 2950301"/>
              <a:gd name="connsiteX6" fmla="*/ 4318000 w 7820976"/>
              <a:gd name="connsiteY6" fmla="*/ 2909919 h 2950301"/>
              <a:gd name="connsiteX7" fmla="*/ 5041900 w 7820976"/>
              <a:gd name="connsiteY7" fmla="*/ 39719 h 2950301"/>
              <a:gd name="connsiteX8" fmla="*/ 5753100 w 7820976"/>
              <a:gd name="connsiteY8" fmla="*/ 2922619 h 2950301"/>
              <a:gd name="connsiteX9" fmla="*/ 6134100 w 7820976"/>
              <a:gd name="connsiteY9" fmla="*/ 1487519 h 2950301"/>
              <a:gd name="connsiteX10" fmla="*/ 6594552 w 7820976"/>
              <a:gd name="connsiteY10" fmla="*/ 1313238 h 2950301"/>
              <a:gd name="connsiteX11" fmla="*/ 7677720 w 7820976"/>
              <a:gd name="connsiteY11" fmla="*/ 1313238 h 2950301"/>
              <a:gd name="connsiteX12" fmla="*/ 7815573 w 7820976"/>
              <a:gd name="connsiteY12" fmla="*/ 1319244 h 2950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820976" h="2950301">
                <a:moveTo>
                  <a:pt x="0" y="1474819"/>
                </a:moveTo>
                <a:lnTo>
                  <a:pt x="1422400" y="1474819"/>
                </a:lnTo>
                <a:cubicBezTo>
                  <a:pt x="1722967" y="1474819"/>
                  <a:pt x="1680633" y="1716119"/>
                  <a:pt x="1803400" y="1474819"/>
                </a:cubicBezTo>
                <a:cubicBezTo>
                  <a:pt x="1926167" y="1233519"/>
                  <a:pt x="1979083" y="-214281"/>
                  <a:pt x="2159000" y="27019"/>
                </a:cubicBezTo>
                <a:cubicBezTo>
                  <a:pt x="2338917" y="268319"/>
                  <a:pt x="2641600" y="2918386"/>
                  <a:pt x="2882900" y="2922619"/>
                </a:cubicBezTo>
                <a:cubicBezTo>
                  <a:pt x="3124200" y="2926852"/>
                  <a:pt x="3367617" y="54536"/>
                  <a:pt x="3606800" y="52419"/>
                </a:cubicBezTo>
                <a:cubicBezTo>
                  <a:pt x="3845983" y="50302"/>
                  <a:pt x="4078817" y="2912036"/>
                  <a:pt x="4318000" y="2909919"/>
                </a:cubicBezTo>
                <a:cubicBezTo>
                  <a:pt x="4557183" y="2907802"/>
                  <a:pt x="4802717" y="37602"/>
                  <a:pt x="5041900" y="39719"/>
                </a:cubicBezTo>
                <a:cubicBezTo>
                  <a:pt x="5281083" y="41836"/>
                  <a:pt x="5571067" y="2681319"/>
                  <a:pt x="5753100" y="2922619"/>
                </a:cubicBezTo>
                <a:cubicBezTo>
                  <a:pt x="5935133" y="3163919"/>
                  <a:pt x="5993858" y="1755749"/>
                  <a:pt x="6134100" y="1487519"/>
                </a:cubicBezTo>
                <a:cubicBezTo>
                  <a:pt x="6274342" y="1219289"/>
                  <a:pt x="6325146" y="1342285"/>
                  <a:pt x="6594552" y="1313238"/>
                </a:cubicBezTo>
                <a:cubicBezTo>
                  <a:pt x="6863958" y="1284191"/>
                  <a:pt x="7474217" y="1312237"/>
                  <a:pt x="7677720" y="1313238"/>
                </a:cubicBezTo>
                <a:cubicBezTo>
                  <a:pt x="7881224" y="1314239"/>
                  <a:pt x="7804734" y="1318243"/>
                  <a:pt x="7815573" y="1319244"/>
                </a:cubicBezTo>
              </a:path>
            </a:pathLst>
          </a:custGeom>
          <a:noFill/>
          <a:ln w="25400">
            <a:solidFill>
              <a:srgbClr val="7030A0"/>
            </a:solidFill>
            <a:headEnd type="none"/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TextBox 50"/>
          <p:cNvSpPr txBox="1"/>
          <p:nvPr/>
        </p:nvSpPr>
        <p:spPr>
          <a:xfrm>
            <a:off x="8248405" y="2553817"/>
            <a:ext cx="683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n w="3175">
                  <a:noFill/>
                </a:ln>
                <a:solidFill>
                  <a:srgbClr val="7030A0"/>
                </a:solidFill>
              </a:rPr>
              <a:t>h</a:t>
            </a:r>
            <a:r>
              <a:rPr lang="el-GR" sz="2800" dirty="0">
                <a:ln w="3175">
                  <a:noFill/>
                </a:ln>
                <a:solidFill>
                  <a:srgbClr val="7030A0"/>
                </a:solidFill>
              </a:rPr>
              <a:t>ν</a:t>
            </a:r>
            <a:endParaRPr lang="en-GB" sz="2800" dirty="0">
              <a:ln w="3175">
                <a:noFill/>
              </a:ln>
              <a:solidFill>
                <a:srgbClr val="7030A0"/>
              </a:solidFill>
            </a:endParaRPr>
          </a:p>
        </p:txBody>
      </p:sp>
      <p:sp>
        <p:nvSpPr>
          <p:cNvPr id="52" name="Freeform 51"/>
          <p:cNvSpPr/>
          <p:nvPr/>
        </p:nvSpPr>
        <p:spPr>
          <a:xfrm rot="2569099">
            <a:off x="5084537" y="3343792"/>
            <a:ext cx="1378863" cy="105414"/>
          </a:xfrm>
          <a:custGeom>
            <a:avLst/>
            <a:gdLst>
              <a:gd name="connsiteX0" fmla="*/ 0 w 7924800"/>
              <a:gd name="connsiteY0" fmla="*/ 1474819 h 2949851"/>
              <a:gd name="connsiteX1" fmla="*/ 1422400 w 7924800"/>
              <a:gd name="connsiteY1" fmla="*/ 1474819 h 2949851"/>
              <a:gd name="connsiteX2" fmla="*/ 1803400 w 7924800"/>
              <a:gd name="connsiteY2" fmla="*/ 1474819 h 2949851"/>
              <a:gd name="connsiteX3" fmla="*/ 2159000 w 7924800"/>
              <a:gd name="connsiteY3" fmla="*/ 27019 h 2949851"/>
              <a:gd name="connsiteX4" fmla="*/ 2882900 w 7924800"/>
              <a:gd name="connsiteY4" fmla="*/ 2922619 h 2949851"/>
              <a:gd name="connsiteX5" fmla="*/ 3606800 w 7924800"/>
              <a:gd name="connsiteY5" fmla="*/ 52419 h 2949851"/>
              <a:gd name="connsiteX6" fmla="*/ 4318000 w 7924800"/>
              <a:gd name="connsiteY6" fmla="*/ 2909919 h 2949851"/>
              <a:gd name="connsiteX7" fmla="*/ 5041900 w 7924800"/>
              <a:gd name="connsiteY7" fmla="*/ 39719 h 2949851"/>
              <a:gd name="connsiteX8" fmla="*/ 5753100 w 7924800"/>
              <a:gd name="connsiteY8" fmla="*/ 2922619 h 2949851"/>
              <a:gd name="connsiteX9" fmla="*/ 6134100 w 7924800"/>
              <a:gd name="connsiteY9" fmla="*/ 1487519 h 2949851"/>
              <a:gd name="connsiteX10" fmla="*/ 6489700 w 7924800"/>
              <a:gd name="connsiteY10" fmla="*/ 1474819 h 2949851"/>
              <a:gd name="connsiteX11" fmla="*/ 7924800 w 7924800"/>
              <a:gd name="connsiteY11" fmla="*/ 1462119 h 2949851"/>
              <a:gd name="connsiteX0" fmla="*/ 0 w 7933902"/>
              <a:gd name="connsiteY0" fmla="*/ 1474819 h 2949851"/>
              <a:gd name="connsiteX1" fmla="*/ 1422400 w 7933902"/>
              <a:gd name="connsiteY1" fmla="*/ 1474819 h 2949851"/>
              <a:gd name="connsiteX2" fmla="*/ 1803400 w 7933902"/>
              <a:gd name="connsiteY2" fmla="*/ 1474819 h 2949851"/>
              <a:gd name="connsiteX3" fmla="*/ 2159000 w 7933902"/>
              <a:gd name="connsiteY3" fmla="*/ 27019 h 2949851"/>
              <a:gd name="connsiteX4" fmla="*/ 2882900 w 7933902"/>
              <a:gd name="connsiteY4" fmla="*/ 2922619 h 2949851"/>
              <a:gd name="connsiteX5" fmla="*/ 3606800 w 7933902"/>
              <a:gd name="connsiteY5" fmla="*/ 52419 h 2949851"/>
              <a:gd name="connsiteX6" fmla="*/ 4318000 w 7933902"/>
              <a:gd name="connsiteY6" fmla="*/ 2909919 h 2949851"/>
              <a:gd name="connsiteX7" fmla="*/ 5041900 w 7933902"/>
              <a:gd name="connsiteY7" fmla="*/ 39719 h 2949851"/>
              <a:gd name="connsiteX8" fmla="*/ 5753100 w 7933902"/>
              <a:gd name="connsiteY8" fmla="*/ 2922619 h 2949851"/>
              <a:gd name="connsiteX9" fmla="*/ 6134100 w 7933902"/>
              <a:gd name="connsiteY9" fmla="*/ 1487519 h 2949851"/>
              <a:gd name="connsiteX10" fmla="*/ 6489700 w 7933902"/>
              <a:gd name="connsiteY10" fmla="*/ 1474819 h 2949851"/>
              <a:gd name="connsiteX11" fmla="*/ 7933902 w 7933902"/>
              <a:gd name="connsiteY11" fmla="*/ 1509744 h 2949851"/>
              <a:gd name="connsiteX0" fmla="*/ 0 w 7924800"/>
              <a:gd name="connsiteY0" fmla="*/ 1474819 h 2949851"/>
              <a:gd name="connsiteX1" fmla="*/ 1422400 w 7924800"/>
              <a:gd name="connsiteY1" fmla="*/ 1474819 h 2949851"/>
              <a:gd name="connsiteX2" fmla="*/ 1803400 w 7924800"/>
              <a:gd name="connsiteY2" fmla="*/ 1474819 h 2949851"/>
              <a:gd name="connsiteX3" fmla="*/ 2159000 w 7924800"/>
              <a:gd name="connsiteY3" fmla="*/ 27019 h 2949851"/>
              <a:gd name="connsiteX4" fmla="*/ 2882900 w 7924800"/>
              <a:gd name="connsiteY4" fmla="*/ 2922619 h 2949851"/>
              <a:gd name="connsiteX5" fmla="*/ 3606800 w 7924800"/>
              <a:gd name="connsiteY5" fmla="*/ 52419 h 2949851"/>
              <a:gd name="connsiteX6" fmla="*/ 4318000 w 7924800"/>
              <a:gd name="connsiteY6" fmla="*/ 2909919 h 2949851"/>
              <a:gd name="connsiteX7" fmla="*/ 5041900 w 7924800"/>
              <a:gd name="connsiteY7" fmla="*/ 39719 h 2949851"/>
              <a:gd name="connsiteX8" fmla="*/ 5753100 w 7924800"/>
              <a:gd name="connsiteY8" fmla="*/ 2922619 h 2949851"/>
              <a:gd name="connsiteX9" fmla="*/ 6134100 w 7924800"/>
              <a:gd name="connsiteY9" fmla="*/ 1487519 h 2949851"/>
              <a:gd name="connsiteX10" fmla="*/ 6489700 w 7924800"/>
              <a:gd name="connsiteY10" fmla="*/ 1474819 h 2949851"/>
              <a:gd name="connsiteX11" fmla="*/ 7924800 w 7924800"/>
              <a:gd name="connsiteY11" fmla="*/ 1385919 h 2949851"/>
              <a:gd name="connsiteX0" fmla="*/ 0 w 7970311"/>
              <a:gd name="connsiteY0" fmla="*/ 1474819 h 2949851"/>
              <a:gd name="connsiteX1" fmla="*/ 1422400 w 7970311"/>
              <a:gd name="connsiteY1" fmla="*/ 1474819 h 2949851"/>
              <a:gd name="connsiteX2" fmla="*/ 1803400 w 7970311"/>
              <a:gd name="connsiteY2" fmla="*/ 1474819 h 2949851"/>
              <a:gd name="connsiteX3" fmla="*/ 2159000 w 7970311"/>
              <a:gd name="connsiteY3" fmla="*/ 27019 h 2949851"/>
              <a:gd name="connsiteX4" fmla="*/ 2882900 w 7970311"/>
              <a:gd name="connsiteY4" fmla="*/ 2922619 h 2949851"/>
              <a:gd name="connsiteX5" fmla="*/ 3606800 w 7970311"/>
              <a:gd name="connsiteY5" fmla="*/ 52419 h 2949851"/>
              <a:gd name="connsiteX6" fmla="*/ 4318000 w 7970311"/>
              <a:gd name="connsiteY6" fmla="*/ 2909919 h 2949851"/>
              <a:gd name="connsiteX7" fmla="*/ 5041900 w 7970311"/>
              <a:gd name="connsiteY7" fmla="*/ 39719 h 2949851"/>
              <a:gd name="connsiteX8" fmla="*/ 5753100 w 7970311"/>
              <a:gd name="connsiteY8" fmla="*/ 2922619 h 2949851"/>
              <a:gd name="connsiteX9" fmla="*/ 6134100 w 7970311"/>
              <a:gd name="connsiteY9" fmla="*/ 1487519 h 2949851"/>
              <a:gd name="connsiteX10" fmla="*/ 6489700 w 7970311"/>
              <a:gd name="connsiteY10" fmla="*/ 1474819 h 2949851"/>
              <a:gd name="connsiteX11" fmla="*/ 7970311 w 7970311"/>
              <a:gd name="connsiteY11" fmla="*/ 2043144 h 2949851"/>
              <a:gd name="connsiteX0" fmla="*/ 0 w 7870186"/>
              <a:gd name="connsiteY0" fmla="*/ 1474819 h 2949851"/>
              <a:gd name="connsiteX1" fmla="*/ 1422400 w 7870186"/>
              <a:gd name="connsiteY1" fmla="*/ 1474819 h 2949851"/>
              <a:gd name="connsiteX2" fmla="*/ 1803400 w 7870186"/>
              <a:gd name="connsiteY2" fmla="*/ 1474819 h 2949851"/>
              <a:gd name="connsiteX3" fmla="*/ 2159000 w 7870186"/>
              <a:gd name="connsiteY3" fmla="*/ 27019 h 2949851"/>
              <a:gd name="connsiteX4" fmla="*/ 2882900 w 7870186"/>
              <a:gd name="connsiteY4" fmla="*/ 2922619 h 2949851"/>
              <a:gd name="connsiteX5" fmla="*/ 3606800 w 7870186"/>
              <a:gd name="connsiteY5" fmla="*/ 52419 h 2949851"/>
              <a:gd name="connsiteX6" fmla="*/ 4318000 w 7870186"/>
              <a:gd name="connsiteY6" fmla="*/ 2909919 h 2949851"/>
              <a:gd name="connsiteX7" fmla="*/ 5041900 w 7870186"/>
              <a:gd name="connsiteY7" fmla="*/ 39719 h 2949851"/>
              <a:gd name="connsiteX8" fmla="*/ 5753100 w 7870186"/>
              <a:gd name="connsiteY8" fmla="*/ 2922619 h 2949851"/>
              <a:gd name="connsiteX9" fmla="*/ 6134100 w 7870186"/>
              <a:gd name="connsiteY9" fmla="*/ 1487519 h 2949851"/>
              <a:gd name="connsiteX10" fmla="*/ 6489700 w 7870186"/>
              <a:gd name="connsiteY10" fmla="*/ 1474819 h 2949851"/>
              <a:gd name="connsiteX11" fmla="*/ 7870186 w 7870186"/>
              <a:gd name="connsiteY11" fmla="*/ 2319369 h 2949851"/>
              <a:gd name="connsiteX0" fmla="*/ 0 w 7870186"/>
              <a:gd name="connsiteY0" fmla="*/ 1474819 h 2947713"/>
              <a:gd name="connsiteX1" fmla="*/ 1422400 w 7870186"/>
              <a:gd name="connsiteY1" fmla="*/ 1474819 h 2947713"/>
              <a:gd name="connsiteX2" fmla="*/ 1803400 w 7870186"/>
              <a:gd name="connsiteY2" fmla="*/ 1474819 h 2947713"/>
              <a:gd name="connsiteX3" fmla="*/ 2159000 w 7870186"/>
              <a:gd name="connsiteY3" fmla="*/ 27019 h 2947713"/>
              <a:gd name="connsiteX4" fmla="*/ 2882900 w 7870186"/>
              <a:gd name="connsiteY4" fmla="*/ 2922619 h 2947713"/>
              <a:gd name="connsiteX5" fmla="*/ 3606800 w 7870186"/>
              <a:gd name="connsiteY5" fmla="*/ 52419 h 2947713"/>
              <a:gd name="connsiteX6" fmla="*/ 4318000 w 7870186"/>
              <a:gd name="connsiteY6" fmla="*/ 2909919 h 2947713"/>
              <a:gd name="connsiteX7" fmla="*/ 5041900 w 7870186"/>
              <a:gd name="connsiteY7" fmla="*/ 39719 h 2947713"/>
              <a:gd name="connsiteX8" fmla="*/ 5753100 w 7870186"/>
              <a:gd name="connsiteY8" fmla="*/ 2922619 h 2947713"/>
              <a:gd name="connsiteX9" fmla="*/ 6134100 w 7870186"/>
              <a:gd name="connsiteY9" fmla="*/ 1487519 h 2947713"/>
              <a:gd name="connsiteX10" fmla="*/ 7870186 w 7870186"/>
              <a:gd name="connsiteY10" fmla="*/ 2319369 h 2947713"/>
              <a:gd name="connsiteX0" fmla="*/ 0 w 7824675"/>
              <a:gd name="connsiteY0" fmla="*/ 1474819 h 2949782"/>
              <a:gd name="connsiteX1" fmla="*/ 1422400 w 7824675"/>
              <a:gd name="connsiteY1" fmla="*/ 1474819 h 2949782"/>
              <a:gd name="connsiteX2" fmla="*/ 1803400 w 7824675"/>
              <a:gd name="connsiteY2" fmla="*/ 1474819 h 2949782"/>
              <a:gd name="connsiteX3" fmla="*/ 2159000 w 7824675"/>
              <a:gd name="connsiteY3" fmla="*/ 27019 h 2949782"/>
              <a:gd name="connsiteX4" fmla="*/ 2882900 w 7824675"/>
              <a:gd name="connsiteY4" fmla="*/ 2922619 h 2949782"/>
              <a:gd name="connsiteX5" fmla="*/ 3606800 w 7824675"/>
              <a:gd name="connsiteY5" fmla="*/ 52419 h 2949782"/>
              <a:gd name="connsiteX6" fmla="*/ 4318000 w 7824675"/>
              <a:gd name="connsiteY6" fmla="*/ 2909919 h 2949782"/>
              <a:gd name="connsiteX7" fmla="*/ 5041900 w 7824675"/>
              <a:gd name="connsiteY7" fmla="*/ 39719 h 2949782"/>
              <a:gd name="connsiteX8" fmla="*/ 5753100 w 7824675"/>
              <a:gd name="connsiteY8" fmla="*/ 2922619 h 2949782"/>
              <a:gd name="connsiteX9" fmla="*/ 6134100 w 7824675"/>
              <a:gd name="connsiteY9" fmla="*/ 1487519 h 2949782"/>
              <a:gd name="connsiteX10" fmla="*/ 7824675 w 7824675"/>
              <a:gd name="connsiteY10" fmla="*/ 1500219 h 2949782"/>
              <a:gd name="connsiteX0" fmla="*/ 0 w 7824675"/>
              <a:gd name="connsiteY0" fmla="*/ 1474819 h 2950167"/>
              <a:gd name="connsiteX1" fmla="*/ 1422400 w 7824675"/>
              <a:gd name="connsiteY1" fmla="*/ 1474819 h 2950167"/>
              <a:gd name="connsiteX2" fmla="*/ 1803400 w 7824675"/>
              <a:gd name="connsiteY2" fmla="*/ 1474819 h 2950167"/>
              <a:gd name="connsiteX3" fmla="*/ 2159000 w 7824675"/>
              <a:gd name="connsiteY3" fmla="*/ 27019 h 2950167"/>
              <a:gd name="connsiteX4" fmla="*/ 2882900 w 7824675"/>
              <a:gd name="connsiteY4" fmla="*/ 2922619 h 2950167"/>
              <a:gd name="connsiteX5" fmla="*/ 3606800 w 7824675"/>
              <a:gd name="connsiteY5" fmla="*/ 52419 h 2950167"/>
              <a:gd name="connsiteX6" fmla="*/ 4318000 w 7824675"/>
              <a:gd name="connsiteY6" fmla="*/ 2909919 h 2950167"/>
              <a:gd name="connsiteX7" fmla="*/ 5041900 w 7824675"/>
              <a:gd name="connsiteY7" fmla="*/ 39719 h 2950167"/>
              <a:gd name="connsiteX8" fmla="*/ 5753100 w 7824675"/>
              <a:gd name="connsiteY8" fmla="*/ 2922619 h 2950167"/>
              <a:gd name="connsiteX9" fmla="*/ 6134100 w 7824675"/>
              <a:gd name="connsiteY9" fmla="*/ 1487519 h 2950167"/>
              <a:gd name="connsiteX10" fmla="*/ 6594552 w 7824675"/>
              <a:gd name="connsiteY10" fmla="*/ 1360863 h 2950167"/>
              <a:gd name="connsiteX11" fmla="*/ 7824675 w 7824675"/>
              <a:gd name="connsiteY11" fmla="*/ 1500219 h 2950167"/>
              <a:gd name="connsiteX0" fmla="*/ 0 w 7824675"/>
              <a:gd name="connsiteY0" fmla="*/ 1474819 h 2950301"/>
              <a:gd name="connsiteX1" fmla="*/ 1422400 w 7824675"/>
              <a:gd name="connsiteY1" fmla="*/ 1474819 h 2950301"/>
              <a:gd name="connsiteX2" fmla="*/ 1803400 w 7824675"/>
              <a:gd name="connsiteY2" fmla="*/ 1474819 h 2950301"/>
              <a:gd name="connsiteX3" fmla="*/ 2159000 w 7824675"/>
              <a:gd name="connsiteY3" fmla="*/ 27019 h 2950301"/>
              <a:gd name="connsiteX4" fmla="*/ 2882900 w 7824675"/>
              <a:gd name="connsiteY4" fmla="*/ 2922619 h 2950301"/>
              <a:gd name="connsiteX5" fmla="*/ 3606800 w 7824675"/>
              <a:gd name="connsiteY5" fmla="*/ 52419 h 2950301"/>
              <a:gd name="connsiteX6" fmla="*/ 4318000 w 7824675"/>
              <a:gd name="connsiteY6" fmla="*/ 2909919 h 2950301"/>
              <a:gd name="connsiteX7" fmla="*/ 5041900 w 7824675"/>
              <a:gd name="connsiteY7" fmla="*/ 39719 h 2950301"/>
              <a:gd name="connsiteX8" fmla="*/ 5753100 w 7824675"/>
              <a:gd name="connsiteY8" fmla="*/ 2922619 h 2950301"/>
              <a:gd name="connsiteX9" fmla="*/ 6134100 w 7824675"/>
              <a:gd name="connsiteY9" fmla="*/ 1487519 h 2950301"/>
              <a:gd name="connsiteX10" fmla="*/ 6594552 w 7824675"/>
              <a:gd name="connsiteY10" fmla="*/ 1313238 h 2950301"/>
              <a:gd name="connsiteX11" fmla="*/ 7824675 w 7824675"/>
              <a:gd name="connsiteY11" fmla="*/ 1500219 h 2950301"/>
              <a:gd name="connsiteX0" fmla="*/ 0 w 7824675"/>
              <a:gd name="connsiteY0" fmla="*/ 1474819 h 2950301"/>
              <a:gd name="connsiteX1" fmla="*/ 1422400 w 7824675"/>
              <a:gd name="connsiteY1" fmla="*/ 1474819 h 2950301"/>
              <a:gd name="connsiteX2" fmla="*/ 1803400 w 7824675"/>
              <a:gd name="connsiteY2" fmla="*/ 1474819 h 2950301"/>
              <a:gd name="connsiteX3" fmla="*/ 2159000 w 7824675"/>
              <a:gd name="connsiteY3" fmla="*/ 27019 h 2950301"/>
              <a:gd name="connsiteX4" fmla="*/ 2882900 w 7824675"/>
              <a:gd name="connsiteY4" fmla="*/ 2922619 h 2950301"/>
              <a:gd name="connsiteX5" fmla="*/ 3606800 w 7824675"/>
              <a:gd name="connsiteY5" fmla="*/ 52419 h 2950301"/>
              <a:gd name="connsiteX6" fmla="*/ 4318000 w 7824675"/>
              <a:gd name="connsiteY6" fmla="*/ 2909919 h 2950301"/>
              <a:gd name="connsiteX7" fmla="*/ 5041900 w 7824675"/>
              <a:gd name="connsiteY7" fmla="*/ 39719 h 2950301"/>
              <a:gd name="connsiteX8" fmla="*/ 5753100 w 7824675"/>
              <a:gd name="connsiteY8" fmla="*/ 2922619 h 2950301"/>
              <a:gd name="connsiteX9" fmla="*/ 6134100 w 7824675"/>
              <a:gd name="connsiteY9" fmla="*/ 1487519 h 2950301"/>
              <a:gd name="connsiteX10" fmla="*/ 6594552 w 7824675"/>
              <a:gd name="connsiteY10" fmla="*/ 1313238 h 2950301"/>
              <a:gd name="connsiteX11" fmla="*/ 7824675 w 7824675"/>
              <a:gd name="connsiteY11" fmla="*/ 1404969 h 2950301"/>
              <a:gd name="connsiteX0" fmla="*/ 0 w 7815573"/>
              <a:gd name="connsiteY0" fmla="*/ 1474819 h 2950301"/>
              <a:gd name="connsiteX1" fmla="*/ 1422400 w 7815573"/>
              <a:gd name="connsiteY1" fmla="*/ 1474819 h 2950301"/>
              <a:gd name="connsiteX2" fmla="*/ 1803400 w 7815573"/>
              <a:gd name="connsiteY2" fmla="*/ 1474819 h 2950301"/>
              <a:gd name="connsiteX3" fmla="*/ 2159000 w 7815573"/>
              <a:gd name="connsiteY3" fmla="*/ 27019 h 2950301"/>
              <a:gd name="connsiteX4" fmla="*/ 2882900 w 7815573"/>
              <a:gd name="connsiteY4" fmla="*/ 2922619 h 2950301"/>
              <a:gd name="connsiteX5" fmla="*/ 3606800 w 7815573"/>
              <a:gd name="connsiteY5" fmla="*/ 52419 h 2950301"/>
              <a:gd name="connsiteX6" fmla="*/ 4318000 w 7815573"/>
              <a:gd name="connsiteY6" fmla="*/ 2909919 h 2950301"/>
              <a:gd name="connsiteX7" fmla="*/ 5041900 w 7815573"/>
              <a:gd name="connsiteY7" fmla="*/ 39719 h 2950301"/>
              <a:gd name="connsiteX8" fmla="*/ 5753100 w 7815573"/>
              <a:gd name="connsiteY8" fmla="*/ 2922619 h 2950301"/>
              <a:gd name="connsiteX9" fmla="*/ 6134100 w 7815573"/>
              <a:gd name="connsiteY9" fmla="*/ 1487519 h 2950301"/>
              <a:gd name="connsiteX10" fmla="*/ 6594552 w 7815573"/>
              <a:gd name="connsiteY10" fmla="*/ 1313238 h 2950301"/>
              <a:gd name="connsiteX11" fmla="*/ 7815573 w 7815573"/>
              <a:gd name="connsiteY11" fmla="*/ 1319244 h 2950301"/>
              <a:gd name="connsiteX0" fmla="*/ 0 w 7820976"/>
              <a:gd name="connsiteY0" fmla="*/ 1474819 h 2950301"/>
              <a:gd name="connsiteX1" fmla="*/ 1422400 w 7820976"/>
              <a:gd name="connsiteY1" fmla="*/ 1474819 h 2950301"/>
              <a:gd name="connsiteX2" fmla="*/ 1803400 w 7820976"/>
              <a:gd name="connsiteY2" fmla="*/ 1474819 h 2950301"/>
              <a:gd name="connsiteX3" fmla="*/ 2159000 w 7820976"/>
              <a:gd name="connsiteY3" fmla="*/ 27019 h 2950301"/>
              <a:gd name="connsiteX4" fmla="*/ 2882900 w 7820976"/>
              <a:gd name="connsiteY4" fmla="*/ 2922619 h 2950301"/>
              <a:gd name="connsiteX5" fmla="*/ 3606800 w 7820976"/>
              <a:gd name="connsiteY5" fmla="*/ 52419 h 2950301"/>
              <a:gd name="connsiteX6" fmla="*/ 4318000 w 7820976"/>
              <a:gd name="connsiteY6" fmla="*/ 2909919 h 2950301"/>
              <a:gd name="connsiteX7" fmla="*/ 5041900 w 7820976"/>
              <a:gd name="connsiteY7" fmla="*/ 39719 h 2950301"/>
              <a:gd name="connsiteX8" fmla="*/ 5753100 w 7820976"/>
              <a:gd name="connsiteY8" fmla="*/ 2922619 h 2950301"/>
              <a:gd name="connsiteX9" fmla="*/ 6134100 w 7820976"/>
              <a:gd name="connsiteY9" fmla="*/ 1487519 h 2950301"/>
              <a:gd name="connsiteX10" fmla="*/ 6594552 w 7820976"/>
              <a:gd name="connsiteY10" fmla="*/ 1313238 h 2950301"/>
              <a:gd name="connsiteX11" fmla="*/ 7677720 w 7820976"/>
              <a:gd name="connsiteY11" fmla="*/ 1313238 h 2950301"/>
              <a:gd name="connsiteX12" fmla="*/ 7815573 w 7820976"/>
              <a:gd name="connsiteY12" fmla="*/ 1319244 h 2950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820976" h="2950301">
                <a:moveTo>
                  <a:pt x="0" y="1474819"/>
                </a:moveTo>
                <a:lnTo>
                  <a:pt x="1422400" y="1474819"/>
                </a:lnTo>
                <a:cubicBezTo>
                  <a:pt x="1722967" y="1474819"/>
                  <a:pt x="1680633" y="1716119"/>
                  <a:pt x="1803400" y="1474819"/>
                </a:cubicBezTo>
                <a:cubicBezTo>
                  <a:pt x="1926167" y="1233519"/>
                  <a:pt x="1979083" y="-214281"/>
                  <a:pt x="2159000" y="27019"/>
                </a:cubicBezTo>
                <a:cubicBezTo>
                  <a:pt x="2338917" y="268319"/>
                  <a:pt x="2641600" y="2918386"/>
                  <a:pt x="2882900" y="2922619"/>
                </a:cubicBezTo>
                <a:cubicBezTo>
                  <a:pt x="3124200" y="2926852"/>
                  <a:pt x="3367617" y="54536"/>
                  <a:pt x="3606800" y="52419"/>
                </a:cubicBezTo>
                <a:cubicBezTo>
                  <a:pt x="3845983" y="50302"/>
                  <a:pt x="4078817" y="2912036"/>
                  <a:pt x="4318000" y="2909919"/>
                </a:cubicBezTo>
                <a:cubicBezTo>
                  <a:pt x="4557183" y="2907802"/>
                  <a:pt x="4802717" y="37602"/>
                  <a:pt x="5041900" y="39719"/>
                </a:cubicBezTo>
                <a:cubicBezTo>
                  <a:pt x="5281083" y="41836"/>
                  <a:pt x="5571067" y="2681319"/>
                  <a:pt x="5753100" y="2922619"/>
                </a:cubicBezTo>
                <a:cubicBezTo>
                  <a:pt x="5935133" y="3163919"/>
                  <a:pt x="5993858" y="1755749"/>
                  <a:pt x="6134100" y="1487519"/>
                </a:cubicBezTo>
                <a:cubicBezTo>
                  <a:pt x="6274342" y="1219289"/>
                  <a:pt x="6325146" y="1342285"/>
                  <a:pt x="6594552" y="1313238"/>
                </a:cubicBezTo>
                <a:cubicBezTo>
                  <a:pt x="6863958" y="1284191"/>
                  <a:pt x="7474217" y="1312237"/>
                  <a:pt x="7677720" y="1313238"/>
                </a:cubicBezTo>
                <a:cubicBezTo>
                  <a:pt x="7881224" y="1314239"/>
                  <a:pt x="7804734" y="1318243"/>
                  <a:pt x="7815573" y="1319244"/>
                </a:cubicBezTo>
              </a:path>
            </a:pathLst>
          </a:custGeom>
          <a:noFill/>
          <a:ln w="25400">
            <a:solidFill>
              <a:srgbClr val="7030A0"/>
            </a:solidFill>
            <a:headEnd type="none"/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3" name="Straight Connector 52"/>
          <p:cNvCxnSpPr/>
          <p:nvPr/>
        </p:nvCxnSpPr>
        <p:spPr>
          <a:xfrm>
            <a:off x="2178050" y="3914457"/>
            <a:ext cx="7747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2087701" y="2638854"/>
            <a:ext cx="931288" cy="0"/>
          </a:xfrm>
          <a:prstGeom prst="line">
            <a:avLst/>
          </a:prstGeom>
          <a:ln w="1270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 rot="16200000">
            <a:off x="2771520" y="1653386"/>
            <a:ext cx="824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Energy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1160080" y="3737547"/>
            <a:ext cx="10093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/>
              <a:t>Core level</a:t>
            </a:r>
          </a:p>
        </p:txBody>
      </p:sp>
      <p:sp>
        <p:nvSpPr>
          <p:cNvPr id="57" name="Oval 56"/>
          <p:cNvSpPr/>
          <p:nvPr/>
        </p:nvSpPr>
        <p:spPr>
          <a:xfrm>
            <a:off x="2478250" y="3824020"/>
            <a:ext cx="172851" cy="172851"/>
          </a:xfrm>
          <a:prstGeom prst="ellipse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TextBox 57"/>
          <p:cNvSpPr txBox="1"/>
          <p:nvPr/>
        </p:nvSpPr>
        <p:spPr>
          <a:xfrm>
            <a:off x="1161175" y="2704960"/>
            <a:ext cx="683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n w="3175">
                  <a:noFill/>
                </a:ln>
                <a:solidFill>
                  <a:srgbClr val="7030A0"/>
                </a:solidFill>
              </a:rPr>
              <a:t>h</a:t>
            </a:r>
            <a:r>
              <a:rPr lang="el-GR" sz="2800" dirty="0">
                <a:ln w="3175">
                  <a:noFill/>
                </a:ln>
                <a:solidFill>
                  <a:srgbClr val="7030A0"/>
                </a:solidFill>
              </a:rPr>
              <a:t>ν</a:t>
            </a:r>
            <a:endParaRPr lang="en-GB" sz="2800" dirty="0">
              <a:ln w="3175">
                <a:noFill/>
              </a:ln>
              <a:solidFill>
                <a:srgbClr val="7030A0"/>
              </a:solidFill>
            </a:endParaRPr>
          </a:p>
        </p:txBody>
      </p:sp>
      <p:sp>
        <p:nvSpPr>
          <p:cNvPr id="59" name="Freeform 58"/>
          <p:cNvSpPr/>
          <p:nvPr/>
        </p:nvSpPr>
        <p:spPr>
          <a:xfrm rot="2569099">
            <a:off x="1472121" y="3436544"/>
            <a:ext cx="1026372" cy="89208"/>
          </a:xfrm>
          <a:custGeom>
            <a:avLst/>
            <a:gdLst>
              <a:gd name="connsiteX0" fmla="*/ 0 w 7924800"/>
              <a:gd name="connsiteY0" fmla="*/ 1474819 h 2949851"/>
              <a:gd name="connsiteX1" fmla="*/ 1422400 w 7924800"/>
              <a:gd name="connsiteY1" fmla="*/ 1474819 h 2949851"/>
              <a:gd name="connsiteX2" fmla="*/ 1803400 w 7924800"/>
              <a:gd name="connsiteY2" fmla="*/ 1474819 h 2949851"/>
              <a:gd name="connsiteX3" fmla="*/ 2159000 w 7924800"/>
              <a:gd name="connsiteY3" fmla="*/ 27019 h 2949851"/>
              <a:gd name="connsiteX4" fmla="*/ 2882900 w 7924800"/>
              <a:gd name="connsiteY4" fmla="*/ 2922619 h 2949851"/>
              <a:gd name="connsiteX5" fmla="*/ 3606800 w 7924800"/>
              <a:gd name="connsiteY5" fmla="*/ 52419 h 2949851"/>
              <a:gd name="connsiteX6" fmla="*/ 4318000 w 7924800"/>
              <a:gd name="connsiteY6" fmla="*/ 2909919 h 2949851"/>
              <a:gd name="connsiteX7" fmla="*/ 5041900 w 7924800"/>
              <a:gd name="connsiteY7" fmla="*/ 39719 h 2949851"/>
              <a:gd name="connsiteX8" fmla="*/ 5753100 w 7924800"/>
              <a:gd name="connsiteY8" fmla="*/ 2922619 h 2949851"/>
              <a:gd name="connsiteX9" fmla="*/ 6134100 w 7924800"/>
              <a:gd name="connsiteY9" fmla="*/ 1487519 h 2949851"/>
              <a:gd name="connsiteX10" fmla="*/ 6489700 w 7924800"/>
              <a:gd name="connsiteY10" fmla="*/ 1474819 h 2949851"/>
              <a:gd name="connsiteX11" fmla="*/ 7924800 w 7924800"/>
              <a:gd name="connsiteY11" fmla="*/ 1462119 h 2949851"/>
              <a:gd name="connsiteX0" fmla="*/ 0 w 7933902"/>
              <a:gd name="connsiteY0" fmla="*/ 1474819 h 2949851"/>
              <a:gd name="connsiteX1" fmla="*/ 1422400 w 7933902"/>
              <a:gd name="connsiteY1" fmla="*/ 1474819 h 2949851"/>
              <a:gd name="connsiteX2" fmla="*/ 1803400 w 7933902"/>
              <a:gd name="connsiteY2" fmla="*/ 1474819 h 2949851"/>
              <a:gd name="connsiteX3" fmla="*/ 2159000 w 7933902"/>
              <a:gd name="connsiteY3" fmla="*/ 27019 h 2949851"/>
              <a:gd name="connsiteX4" fmla="*/ 2882900 w 7933902"/>
              <a:gd name="connsiteY4" fmla="*/ 2922619 h 2949851"/>
              <a:gd name="connsiteX5" fmla="*/ 3606800 w 7933902"/>
              <a:gd name="connsiteY5" fmla="*/ 52419 h 2949851"/>
              <a:gd name="connsiteX6" fmla="*/ 4318000 w 7933902"/>
              <a:gd name="connsiteY6" fmla="*/ 2909919 h 2949851"/>
              <a:gd name="connsiteX7" fmla="*/ 5041900 w 7933902"/>
              <a:gd name="connsiteY7" fmla="*/ 39719 h 2949851"/>
              <a:gd name="connsiteX8" fmla="*/ 5753100 w 7933902"/>
              <a:gd name="connsiteY8" fmla="*/ 2922619 h 2949851"/>
              <a:gd name="connsiteX9" fmla="*/ 6134100 w 7933902"/>
              <a:gd name="connsiteY9" fmla="*/ 1487519 h 2949851"/>
              <a:gd name="connsiteX10" fmla="*/ 6489700 w 7933902"/>
              <a:gd name="connsiteY10" fmla="*/ 1474819 h 2949851"/>
              <a:gd name="connsiteX11" fmla="*/ 7933902 w 7933902"/>
              <a:gd name="connsiteY11" fmla="*/ 1509744 h 2949851"/>
              <a:gd name="connsiteX0" fmla="*/ 0 w 7924800"/>
              <a:gd name="connsiteY0" fmla="*/ 1474819 h 2949851"/>
              <a:gd name="connsiteX1" fmla="*/ 1422400 w 7924800"/>
              <a:gd name="connsiteY1" fmla="*/ 1474819 h 2949851"/>
              <a:gd name="connsiteX2" fmla="*/ 1803400 w 7924800"/>
              <a:gd name="connsiteY2" fmla="*/ 1474819 h 2949851"/>
              <a:gd name="connsiteX3" fmla="*/ 2159000 w 7924800"/>
              <a:gd name="connsiteY3" fmla="*/ 27019 h 2949851"/>
              <a:gd name="connsiteX4" fmla="*/ 2882900 w 7924800"/>
              <a:gd name="connsiteY4" fmla="*/ 2922619 h 2949851"/>
              <a:gd name="connsiteX5" fmla="*/ 3606800 w 7924800"/>
              <a:gd name="connsiteY5" fmla="*/ 52419 h 2949851"/>
              <a:gd name="connsiteX6" fmla="*/ 4318000 w 7924800"/>
              <a:gd name="connsiteY6" fmla="*/ 2909919 h 2949851"/>
              <a:gd name="connsiteX7" fmla="*/ 5041900 w 7924800"/>
              <a:gd name="connsiteY7" fmla="*/ 39719 h 2949851"/>
              <a:gd name="connsiteX8" fmla="*/ 5753100 w 7924800"/>
              <a:gd name="connsiteY8" fmla="*/ 2922619 h 2949851"/>
              <a:gd name="connsiteX9" fmla="*/ 6134100 w 7924800"/>
              <a:gd name="connsiteY9" fmla="*/ 1487519 h 2949851"/>
              <a:gd name="connsiteX10" fmla="*/ 6489700 w 7924800"/>
              <a:gd name="connsiteY10" fmla="*/ 1474819 h 2949851"/>
              <a:gd name="connsiteX11" fmla="*/ 7924800 w 7924800"/>
              <a:gd name="connsiteY11" fmla="*/ 1385919 h 2949851"/>
              <a:gd name="connsiteX0" fmla="*/ 0 w 7970311"/>
              <a:gd name="connsiteY0" fmla="*/ 1474819 h 2949851"/>
              <a:gd name="connsiteX1" fmla="*/ 1422400 w 7970311"/>
              <a:gd name="connsiteY1" fmla="*/ 1474819 h 2949851"/>
              <a:gd name="connsiteX2" fmla="*/ 1803400 w 7970311"/>
              <a:gd name="connsiteY2" fmla="*/ 1474819 h 2949851"/>
              <a:gd name="connsiteX3" fmla="*/ 2159000 w 7970311"/>
              <a:gd name="connsiteY3" fmla="*/ 27019 h 2949851"/>
              <a:gd name="connsiteX4" fmla="*/ 2882900 w 7970311"/>
              <a:gd name="connsiteY4" fmla="*/ 2922619 h 2949851"/>
              <a:gd name="connsiteX5" fmla="*/ 3606800 w 7970311"/>
              <a:gd name="connsiteY5" fmla="*/ 52419 h 2949851"/>
              <a:gd name="connsiteX6" fmla="*/ 4318000 w 7970311"/>
              <a:gd name="connsiteY6" fmla="*/ 2909919 h 2949851"/>
              <a:gd name="connsiteX7" fmla="*/ 5041900 w 7970311"/>
              <a:gd name="connsiteY7" fmla="*/ 39719 h 2949851"/>
              <a:gd name="connsiteX8" fmla="*/ 5753100 w 7970311"/>
              <a:gd name="connsiteY8" fmla="*/ 2922619 h 2949851"/>
              <a:gd name="connsiteX9" fmla="*/ 6134100 w 7970311"/>
              <a:gd name="connsiteY9" fmla="*/ 1487519 h 2949851"/>
              <a:gd name="connsiteX10" fmla="*/ 6489700 w 7970311"/>
              <a:gd name="connsiteY10" fmla="*/ 1474819 h 2949851"/>
              <a:gd name="connsiteX11" fmla="*/ 7970311 w 7970311"/>
              <a:gd name="connsiteY11" fmla="*/ 2043144 h 2949851"/>
              <a:gd name="connsiteX0" fmla="*/ 0 w 7870186"/>
              <a:gd name="connsiteY0" fmla="*/ 1474819 h 2949851"/>
              <a:gd name="connsiteX1" fmla="*/ 1422400 w 7870186"/>
              <a:gd name="connsiteY1" fmla="*/ 1474819 h 2949851"/>
              <a:gd name="connsiteX2" fmla="*/ 1803400 w 7870186"/>
              <a:gd name="connsiteY2" fmla="*/ 1474819 h 2949851"/>
              <a:gd name="connsiteX3" fmla="*/ 2159000 w 7870186"/>
              <a:gd name="connsiteY3" fmla="*/ 27019 h 2949851"/>
              <a:gd name="connsiteX4" fmla="*/ 2882900 w 7870186"/>
              <a:gd name="connsiteY4" fmla="*/ 2922619 h 2949851"/>
              <a:gd name="connsiteX5" fmla="*/ 3606800 w 7870186"/>
              <a:gd name="connsiteY5" fmla="*/ 52419 h 2949851"/>
              <a:gd name="connsiteX6" fmla="*/ 4318000 w 7870186"/>
              <a:gd name="connsiteY6" fmla="*/ 2909919 h 2949851"/>
              <a:gd name="connsiteX7" fmla="*/ 5041900 w 7870186"/>
              <a:gd name="connsiteY7" fmla="*/ 39719 h 2949851"/>
              <a:gd name="connsiteX8" fmla="*/ 5753100 w 7870186"/>
              <a:gd name="connsiteY8" fmla="*/ 2922619 h 2949851"/>
              <a:gd name="connsiteX9" fmla="*/ 6134100 w 7870186"/>
              <a:gd name="connsiteY9" fmla="*/ 1487519 h 2949851"/>
              <a:gd name="connsiteX10" fmla="*/ 6489700 w 7870186"/>
              <a:gd name="connsiteY10" fmla="*/ 1474819 h 2949851"/>
              <a:gd name="connsiteX11" fmla="*/ 7870186 w 7870186"/>
              <a:gd name="connsiteY11" fmla="*/ 2319369 h 2949851"/>
              <a:gd name="connsiteX0" fmla="*/ 0 w 7870186"/>
              <a:gd name="connsiteY0" fmla="*/ 1474819 h 2947713"/>
              <a:gd name="connsiteX1" fmla="*/ 1422400 w 7870186"/>
              <a:gd name="connsiteY1" fmla="*/ 1474819 h 2947713"/>
              <a:gd name="connsiteX2" fmla="*/ 1803400 w 7870186"/>
              <a:gd name="connsiteY2" fmla="*/ 1474819 h 2947713"/>
              <a:gd name="connsiteX3" fmla="*/ 2159000 w 7870186"/>
              <a:gd name="connsiteY3" fmla="*/ 27019 h 2947713"/>
              <a:gd name="connsiteX4" fmla="*/ 2882900 w 7870186"/>
              <a:gd name="connsiteY4" fmla="*/ 2922619 h 2947713"/>
              <a:gd name="connsiteX5" fmla="*/ 3606800 w 7870186"/>
              <a:gd name="connsiteY5" fmla="*/ 52419 h 2947713"/>
              <a:gd name="connsiteX6" fmla="*/ 4318000 w 7870186"/>
              <a:gd name="connsiteY6" fmla="*/ 2909919 h 2947713"/>
              <a:gd name="connsiteX7" fmla="*/ 5041900 w 7870186"/>
              <a:gd name="connsiteY7" fmla="*/ 39719 h 2947713"/>
              <a:gd name="connsiteX8" fmla="*/ 5753100 w 7870186"/>
              <a:gd name="connsiteY8" fmla="*/ 2922619 h 2947713"/>
              <a:gd name="connsiteX9" fmla="*/ 6134100 w 7870186"/>
              <a:gd name="connsiteY9" fmla="*/ 1487519 h 2947713"/>
              <a:gd name="connsiteX10" fmla="*/ 7870186 w 7870186"/>
              <a:gd name="connsiteY10" fmla="*/ 2319369 h 2947713"/>
              <a:gd name="connsiteX0" fmla="*/ 0 w 7824675"/>
              <a:gd name="connsiteY0" fmla="*/ 1474819 h 2949782"/>
              <a:gd name="connsiteX1" fmla="*/ 1422400 w 7824675"/>
              <a:gd name="connsiteY1" fmla="*/ 1474819 h 2949782"/>
              <a:gd name="connsiteX2" fmla="*/ 1803400 w 7824675"/>
              <a:gd name="connsiteY2" fmla="*/ 1474819 h 2949782"/>
              <a:gd name="connsiteX3" fmla="*/ 2159000 w 7824675"/>
              <a:gd name="connsiteY3" fmla="*/ 27019 h 2949782"/>
              <a:gd name="connsiteX4" fmla="*/ 2882900 w 7824675"/>
              <a:gd name="connsiteY4" fmla="*/ 2922619 h 2949782"/>
              <a:gd name="connsiteX5" fmla="*/ 3606800 w 7824675"/>
              <a:gd name="connsiteY5" fmla="*/ 52419 h 2949782"/>
              <a:gd name="connsiteX6" fmla="*/ 4318000 w 7824675"/>
              <a:gd name="connsiteY6" fmla="*/ 2909919 h 2949782"/>
              <a:gd name="connsiteX7" fmla="*/ 5041900 w 7824675"/>
              <a:gd name="connsiteY7" fmla="*/ 39719 h 2949782"/>
              <a:gd name="connsiteX8" fmla="*/ 5753100 w 7824675"/>
              <a:gd name="connsiteY8" fmla="*/ 2922619 h 2949782"/>
              <a:gd name="connsiteX9" fmla="*/ 6134100 w 7824675"/>
              <a:gd name="connsiteY9" fmla="*/ 1487519 h 2949782"/>
              <a:gd name="connsiteX10" fmla="*/ 7824675 w 7824675"/>
              <a:gd name="connsiteY10" fmla="*/ 1500219 h 2949782"/>
              <a:gd name="connsiteX0" fmla="*/ 0 w 7824675"/>
              <a:gd name="connsiteY0" fmla="*/ 1474819 h 2950167"/>
              <a:gd name="connsiteX1" fmla="*/ 1422400 w 7824675"/>
              <a:gd name="connsiteY1" fmla="*/ 1474819 h 2950167"/>
              <a:gd name="connsiteX2" fmla="*/ 1803400 w 7824675"/>
              <a:gd name="connsiteY2" fmla="*/ 1474819 h 2950167"/>
              <a:gd name="connsiteX3" fmla="*/ 2159000 w 7824675"/>
              <a:gd name="connsiteY3" fmla="*/ 27019 h 2950167"/>
              <a:gd name="connsiteX4" fmla="*/ 2882900 w 7824675"/>
              <a:gd name="connsiteY4" fmla="*/ 2922619 h 2950167"/>
              <a:gd name="connsiteX5" fmla="*/ 3606800 w 7824675"/>
              <a:gd name="connsiteY5" fmla="*/ 52419 h 2950167"/>
              <a:gd name="connsiteX6" fmla="*/ 4318000 w 7824675"/>
              <a:gd name="connsiteY6" fmla="*/ 2909919 h 2950167"/>
              <a:gd name="connsiteX7" fmla="*/ 5041900 w 7824675"/>
              <a:gd name="connsiteY7" fmla="*/ 39719 h 2950167"/>
              <a:gd name="connsiteX8" fmla="*/ 5753100 w 7824675"/>
              <a:gd name="connsiteY8" fmla="*/ 2922619 h 2950167"/>
              <a:gd name="connsiteX9" fmla="*/ 6134100 w 7824675"/>
              <a:gd name="connsiteY9" fmla="*/ 1487519 h 2950167"/>
              <a:gd name="connsiteX10" fmla="*/ 6594552 w 7824675"/>
              <a:gd name="connsiteY10" fmla="*/ 1360863 h 2950167"/>
              <a:gd name="connsiteX11" fmla="*/ 7824675 w 7824675"/>
              <a:gd name="connsiteY11" fmla="*/ 1500219 h 2950167"/>
              <a:gd name="connsiteX0" fmla="*/ 0 w 7824675"/>
              <a:gd name="connsiteY0" fmla="*/ 1474819 h 2950301"/>
              <a:gd name="connsiteX1" fmla="*/ 1422400 w 7824675"/>
              <a:gd name="connsiteY1" fmla="*/ 1474819 h 2950301"/>
              <a:gd name="connsiteX2" fmla="*/ 1803400 w 7824675"/>
              <a:gd name="connsiteY2" fmla="*/ 1474819 h 2950301"/>
              <a:gd name="connsiteX3" fmla="*/ 2159000 w 7824675"/>
              <a:gd name="connsiteY3" fmla="*/ 27019 h 2950301"/>
              <a:gd name="connsiteX4" fmla="*/ 2882900 w 7824675"/>
              <a:gd name="connsiteY4" fmla="*/ 2922619 h 2950301"/>
              <a:gd name="connsiteX5" fmla="*/ 3606800 w 7824675"/>
              <a:gd name="connsiteY5" fmla="*/ 52419 h 2950301"/>
              <a:gd name="connsiteX6" fmla="*/ 4318000 w 7824675"/>
              <a:gd name="connsiteY6" fmla="*/ 2909919 h 2950301"/>
              <a:gd name="connsiteX7" fmla="*/ 5041900 w 7824675"/>
              <a:gd name="connsiteY7" fmla="*/ 39719 h 2950301"/>
              <a:gd name="connsiteX8" fmla="*/ 5753100 w 7824675"/>
              <a:gd name="connsiteY8" fmla="*/ 2922619 h 2950301"/>
              <a:gd name="connsiteX9" fmla="*/ 6134100 w 7824675"/>
              <a:gd name="connsiteY9" fmla="*/ 1487519 h 2950301"/>
              <a:gd name="connsiteX10" fmla="*/ 6594552 w 7824675"/>
              <a:gd name="connsiteY10" fmla="*/ 1313238 h 2950301"/>
              <a:gd name="connsiteX11" fmla="*/ 7824675 w 7824675"/>
              <a:gd name="connsiteY11" fmla="*/ 1500219 h 2950301"/>
              <a:gd name="connsiteX0" fmla="*/ 0 w 7824675"/>
              <a:gd name="connsiteY0" fmla="*/ 1474819 h 2950301"/>
              <a:gd name="connsiteX1" fmla="*/ 1422400 w 7824675"/>
              <a:gd name="connsiteY1" fmla="*/ 1474819 h 2950301"/>
              <a:gd name="connsiteX2" fmla="*/ 1803400 w 7824675"/>
              <a:gd name="connsiteY2" fmla="*/ 1474819 h 2950301"/>
              <a:gd name="connsiteX3" fmla="*/ 2159000 w 7824675"/>
              <a:gd name="connsiteY3" fmla="*/ 27019 h 2950301"/>
              <a:gd name="connsiteX4" fmla="*/ 2882900 w 7824675"/>
              <a:gd name="connsiteY4" fmla="*/ 2922619 h 2950301"/>
              <a:gd name="connsiteX5" fmla="*/ 3606800 w 7824675"/>
              <a:gd name="connsiteY5" fmla="*/ 52419 h 2950301"/>
              <a:gd name="connsiteX6" fmla="*/ 4318000 w 7824675"/>
              <a:gd name="connsiteY6" fmla="*/ 2909919 h 2950301"/>
              <a:gd name="connsiteX7" fmla="*/ 5041900 w 7824675"/>
              <a:gd name="connsiteY7" fmla="*/ 39719 h 2950301"/>
              <a:gd name="connsiteX8" fmla="*/ 5753100 w 7824675"/>
              <a:gd name="connsiteY8" fmla="*/ 2922619 h 2950301"/>
              <a:gd name="connsiteX9" fmla="*/ 6134100 w 7824675"/>
              <a:gd name="connsiteY9" fmla="*/ 1487519 h 2950301"/>
              <a:gd name="connsiteX10" fmla="*/ 6594552 w 7824675"/>
              <a:gd name="connsiteY10" fmla="*/ 1313238 h 2950301"/>
              <a:gd name="connsiteX11" fmla="*/ 7824675 w 7824675"/>
              <a:gd name="connsiteY11" fmla="*/ 1404969 h 2950301"/>
              <a:gd name="connsiteX0" fmla="*/ 0 w 7815573"/>
              <a:gd name="connsiteY0" fmla="*/ 1474819 h 2950301"/>
              <a:gd name="connsiteX1" fmla="*/ 1422400 w 7815573"/>
              <a:gd name="connsiteY1" fmla="*/ 1474819 h 2950301"/>
              <a:gd name="connsiteX2" fmla="*/ 1803400 w 7815573"/>
              <a:gd name="connsiteY2" fmla="*/ 1474819 h 2950301"/>
              <a:gd name="connsiteX3" fmla="*/ 2159000 w 7815573"/>
              <a:gd name="connsiteY3" fmla="*/ 27019 h 2950301"/>
              <a:gd name="connsiteX4" fmla="*/ 2882900 w 7815573"/>
              <a:gd name="connsiteY4" fmla="*/ 2922619 h 2950301"/>
              <a:gd name="connsiteX5" fmla="*/ 3606800 w 7815573"/>
              <a:gd name="connsiteY5" fmla="*/ 52419 h 2950301"/>
              <a:gd name="connsiteX6" fmla="*/ 4318000 w 7815573"/>
              <a:gd name="connsiteY6" fmla="*/ 2909919 h 2950301"/>
              <a:gd name="connsiteX7" fmla="*/ 5041900 w 7815573"/>
              <a:gd name="connsiteY7" fmla="*/ 39719 h 2950301"/>
              <a:gd name="connsiteX8" fmla="*/ 5753100 w 7815573"/>
              <a:gd name="connsiteY8" fmla="*/ 2922619 h 2950301"/>
              <a:gd name="connsiteX9" fmla="*/ 6134100 w 7815573"/>
              <a:gd name="connsiteY9" fmla="*/ 1487519 h 2950301"/>
              <a:gd name="connsiteX10" fmla="*/ 6594552 w 7815573"/>
              <a:gd name="connsiteY10" fmla="*/ 1313238 h 2950301"/>
              <a:gd name="connsiteX11" fmla="*/ 7815573 w 7815573"/>
              <a:gd name="connsiteY11" fmla="*/ 1319244 h 2950301"/>
              <a:gd name="connsiteX0" fmla="*/ 0 w 7820976"/>
              <a:gd name="connsiteY0" fmla="*/ 1474819 h 2950301"/>
              <a:gd name="connsiteX1" fmla="*/ 1422400 w 7820976"/>
              <a:gd name="connsiteY1" fmla="*/ 1474819 h 2950301"/>
              <a:gd name="connsiteX2" fmla="*/ 1803400 w 7820976"/>
              <a:gd name="connsiteY2" fmla="*/ 1474819 h 2950301"/>
              <a:gd name="connsiteX3" fmla="*/ 2159000 w 7820976"/>
              <a:gd name="connsiteY3" fmla="*/ 27019 h 2950301"/>
              <a:gd name="connsiteX4" fmla="*/ 2882900 w 7820976"/>
              <a:gd name="connsiteY4" fmla="*/ 2922619 h 2950301"/>
              <a:gd name="connsiteX5" fmla="*/ 3606800 w 7820976"/>
              <a:gd name="connsiteY5" fmla="*/ 52419 h 2950301"/>
              <a:gd name="connsiteX6" fmla="*/ 4318000 w 7820976"/>
              <a:gd name="connsiteY6" fmla="*/ 2909919 h 2950301"/>
              <a:gd name="connsiteX7" fmla="*/ 5041900 w 7820976"/>
              <a:gd name="connsiteY7" fmla="*/ 39719 h 2950301"/>
              <a:gd name="connsiteX8" fmla="*/ 5753100 w 7820976"/>
              <a:gd name="connsiteY8" fmla="*/ 2922619 h 2950301"/>
              <a:gd name="connsiteX9" fmla="*/ 6134100 w 7820976"/>
              <a:gd name="connsiteY9" fmla="*/ 1487519 h 2950301"/>
              <a:gd name="connsiteX10" fmla="*/ 6594552 w 7820976"/>
              <a:gd name="connsiteY10" fmla="*/ 1313238 h 2950301"/>
              <a:gd name="connsiteX11" fmla="*/ 7677720 w 7820976"/>
              <a:gd name="connsiteY11" fmla="*/ 1313238 h 2950301"/>
              <a:gd name="connsiteX12" fmla="*/ 7815573 w 7820976"/>
              <a:gd name="connsiteY12" fmla="*/ 1319244 h 2950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820976" h="2950301">
                <a:moveTo>
                  <a:pt x="0" y="1474819"/>
                </a:moveTo>
                <a:lnTo>
                  <a:pt x="1422400" y="1474819"/>
                </a:lnTo>
                <a:cubicBezTo>
                  <a:pt x="1722967" y="1474819"/>
                  <a:pt x="1680633" y="1716119"/>
                  <a:pt x="1803400" y="1474819"/>
                </a:cubicBezTo>
                <a:cubicBezTo>
                  <a:pt x="1926167" y="1233519"/>
                  <a:pt x="1979083" y="-214281"/>
                  <a:pt x="2159000" y="27019"/>
                </a:cubicBezTo>
                <a:cubicBezTo>
                  <a:pt x="2338917" y="268319"/>
                  <a:pt x="2641600" y="2918386"/>
                  <a:pt x="2882900" y="2922619"/>
                </a:cubicBezTo>
                <a:cubicBezTo>
                  <a:pt x="3124200" y="2926852"/>
                  <a:pt x="3367617" y="54536"/>
                  <a:pt x="3606800" y="52419"/>
                </a:cubicBezTo>
                <a:cubicBezTo>
                  <a:pt x="3845983" y="50302"/>
                  <a:pt x="4078817" y="2912036"/>
                  <a:pt x="4318000" y="2909919"/>
                </a:cubicBezTo>
                <a:cubicBezTo>
                  <a:pt x="4557183" y="2907802"/>
                  <a:pt x="4802717" y="37602"/>
                  <a:pt x="5041900" y="39719"/>
                </a:cubicBezTo>
                <a:cubicBezTo>
                  <a:pt x="5281083" y="41836"/>
                  <a:pt x="5571067" y="2681319"/>
                  <a:pt x="5753100" y="2922619"/>
                </a:cubicBezTo>
                <a:cubicBezTo>
                  <a:pt x="5935133" y="3163919"/>
                  <a:pt x="5993858" y="1755749"/>
                  <a:pt x="6134100" y="1487519"/>
                </a:cubicBezTo>
                <a:cubicBezTo>
                  <a:pt x="6274342" y="1219289"/>
                  <a:pt x="6325146" y="1342285"/>
                  <a:pt x="6594552" y="1313238"/>
                </a:cubicBezTo>
                <a:cubicBezTo>
                  <a:pt x="6863958" y="1284191"/>
                  <a:pt x="7474217" y="1312237"/>
                  <a:pt x="7677720" y="1313238"/>
                </a:cubicBezTo>
                <a:cubicBezTo>
                  <a:pt x="7881224" y="1314239"/>
                  <a:pt x="7804734" y="1318243"/>
                  <a:pt x="7815573" y="1319244"/>
                </a:cubicBezTo>
              </a:path>
            </a:pathLst>
          </a:custGeom>
          <a:noFill/>
          <a:ln w="25400">
            <a:solidFill>
              <a:srgbClr val="7030A0"/>
            </a:solidFill>
            <a:headEnd type="none"/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TextBox 59"/>
          <p:cNvSpPr txBox="1"/>
          <p:nvPr/>
        </p:nvSpPr>
        <p:spPr>
          <a:xfrm>
            <a:off x="2040909" y="4230561"/>
            <a:ext cx="1047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Absorber</a:t>
            </a:r>
          </a:p>
        </p:txBody>
      </p:sp>
      <p:grpSp>
        <p:nvGrpSpPr>
          <p:cNvPr id="61" name="Group 60"/>
          <p:cNvGrpSpPr/>
          <p:nvPr/>
        </p:nvGrpSpPr>
        <p:grpSpPr>
          <a:xfrm>
            <a:off x="2369345" y="2028518"/>
            <a:ext cx="1305795" cy="1142500"/>
            <a:chOff x="5266913" y="513200"/>
            <a:chExt cx="1305795" cy="1142500"/>
          </a:xfrm>
        </p:grpSpPr>
        <p:grpSp>
          <p:nvGrpSpPr>
            <p:cNvPr id="62" name="Group 61"/>
            <p:cNvGrpSpPr/>
            <p:nvPr/>
          </p:nvGrpSpPr>
          <p:grpSpPr>
            <a:xfrm>
              <a:off x="5266913" y="539796"/>
              <a:ext cx="1305795" cy="1115904"/>
              <a:chOff x="2594691" y="2079318"/>
              <a:chExt cx="1305795" cy="1115904"/>
            </a:xfrm>
            <a:solidFill>
              <a:schemeClr val="accent1"/>
            </a:solidFill>
          </p:grpSpPr>
          <p:sp>
            <p:nvSpPr>
              <p:cNvPr id="64" name="Pie 63"/>
              <p:cNvSpPr/>
              <p:nvPr/>
            </p:nvSpPr>
            <p:spPr>
              <a:xfrm>
                <a:off x="2982786" y="2079318"/>
                <a:ext cx="534372" cy="1115904"/>
              </a:xfrm>
              <a:prstGeom prst="pie">
                <a:avLst>
                  <a:gd name="adj1" fmla="val 5408620"/>
                  <a:gd name="adj2" fmla="val 16208522"/>
                </a:avLst>
              </a:prstGeom>
              <a:grpFill/>
              <a:ln w="9525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Pie 64"/>
              <p:cNvSpPr/>
              <p:nvPr/>
            </p:nvSpPr>
            <p:spPr>
              <a:xfrm>
                <a:off x="2594691" y="2602911"/>
                <a:ext cx="1305795" cy="234389"/>
              </a:xfrm>
              <a:prstGeom prst="pie">
                <a:avLst>
                  <a:gd name="adj1" fmla="val 5408620"/>
                  <a:gd name="adj2" fmla="val 16208522"/>
                </a:avLst>
              </a:prstGeom>
              <a:grpFill/>
              <a:ln w="9525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3" name="Rectangle 62"/>
            <p:cNvSpPr/>
            <p:nvPr/>
          </p:nvSpPr>
          <p:spPr>
            <a:xfrm>
              <a:off x="5292313" y="513200"/>
              <a:ext cx="652897" cy="60388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2366091" y="2053918"/>
            <a:ext cx="1305795" cy="1115904"/>
            <a:chOff x="2607391" y="2079318"/>
            <a:chExt cx="1305795" cy="1115904"/>
          </a:xfrm>
        </p:grpSpPr>
        <p:sp>
          <p:nvSpPr>
            <p:cNvPr id="67" name="Pie 66"/>
            <p:cNvSpPr/>
            <p:nvPr/>
          </p:nvSpPr>
          <p:spPr>
            <a:xfrm>
              <a:off x="2982786" y="2079318"/>
              <a:ext cx="534372" cy="1115904"/>
            </a:xfrm>
            <a:prstGeom prst="pie">
              <a:avLst>
                <a:gd name="adj1" fmla="val 5408620"/>
                <a:gd name="adj2" fmla="val 16208522"/>
              </a:avLst>
            </a:prstGeom>
            <a:noFill/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68" name="Pie 67"/>
            <p:cNvSpPr/>
            <p:nvPr/>
          </p:nvSpPr>
          <p:spPr>
            <a:xfrm>
              <a:off x="2607391" y="2602911"/>
              <a:ext cx="1305795" cy="234389"/>
            </a:xfrm>
            <a:prstGeom prst="pie">
              <a:avLst>
                <a:gd name="adj1" fmla="val 5408620"/>
                <a:gd name="adj2" fmla="val 16208522"/>
              </a:avLst>
            </a:prstGeom>
            <a:noFill/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</p:grpSp>
      <p:cxnSp>
        <p:nvCxnSpPr>
          <p:cNvPr id="69" name="Straight Arrow Connector 68"/>
          <p:cNvCxnSpPr/>
          <p:nvPr/>
        </p:nvCxnSpPr>
        <p:spPr>
          <a:xfrm flipH="1">
            <a:off x="2087701" y="1682634"/>
            <a:ext cx="931817" cy="0"/>
          </a:xfrm>
          <a:prstGeom prst="straightConnector1">
            <a:avLst/>
          </a:prstGeom>
          <a:ln w="12700">
            <a:tailEnd type="triangle" w="med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3041755" y="2418568"/>
            <a:ext cx="6026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err="1"/>
              <a:t>E</a:t>
            </a:r>
            <a:r>
              <a:rPr lang="en-GB" sz="1600" baseline="-25000" dirty="0" err="1"/>
              <a:t>Fermi</a:t>
            </a:r>
            <a:endParaRPr lang="en-GB" sz="1600" baseline="-25000" dirty="0"/>
          </a:p>
        </p:txBody>
      </p:sp>
      <p:grpSp>
        <p:nvGrpSpPr>
          <p:cNvPr id="71" name="Group 70"/>
          <p:cNvGrpSpPr/>
          <p:nvPr/>
        </p:nvGrpSpPr>
        <p:grpSpPr>
          <a:xfrm>
            <a:off x="3021372" y="1422400"/>
            <a:ext cx="412" cy="2418279"/>
            <a:chOff x="3250788" y="1516858"/>
            <a:chExt cx="412" cy="2418279"/>
          </a:xfrm>
        </p:grpSpPr>
        <p:cxnSp>
          <p:nvCxnSpPr>
            <p:cNvPr id="72" name="Straight Arrow Connector 71"/>
            <p:cNvCxnSpPr/>
            <p:nvPr/>
          </p:nvCxnSpPr>
          <p:spPr>
            <a:xfrm flipV="1">
              <a:off x="3251200" y="1516858"/>
              <a:ext cx="0" cy="1831489"/>
            </a:xfrm>
            <a:prstGeom prst="straightConnector1">
              <a:avLst/>
            </a:prstGeom>
            <a:ln w="12700">
              <a:tailEnd type="triangle" w="med" len="lg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>
              <a:off x="3250788" y="3288507"/>
              <a:ext cx="0" cy="646630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TextBox 73"/>
          <p:cNvSpPr txBox="1"/>
          <p:nvPr/>
        </p:nvSpPr>
        <p:spPr>
          <a:xfrm>
            <a:off x="2312643" y="1350492"/>
            <a:ext cx="585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DOS</a:t>
            </a:r>
          </a:p>
        </p:txBody>
      </p:sp>
      <p:sp>
        <p:nvSpPr>
          <p:cNvPr id="75" name="Arc 74"/>
          <p:cNvSpPr/>
          <p:nvPr/>
        </p:nvSpPr>
        <p:spPr>
          <a:xfrm>
            <a:off x="2084905" y="2478676"/>
            <a:ext cx="1054939" cy="1276859"/>
          </a:xfrm>
          <a:prstGeom prst="arc">
            <a:avLst>
              <a:gd name="adj1" fmla="val 6675872"/>
              <a:gd name="adj2" fmla="val 14847740"/>
            </a:avLst>
          </a:prstGeom>
          <a:ln w="2540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6" name="Oval 75"/>
          <p:cNvSpPr/>
          <p:nvPr/>
        </p:nvSpPr>
        <p:spPr>
          <a:xfrm>
            <a:off x="2480344" y="2261408"/>
            <a:ext cx="172851" cy="172851"/>
          </a:xfrm>
          <a:prstGeom prst="ellipse">
            <a:avLst/>
          </a:prstGeom>
          <a:solidFill>
            <a:schemeClr val="accent4"/>
          </a:solidFill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7" name="Straight Connector 76"/>
          <p:cNvCxnSpPr/>
          <p:nvPr/>
        </p:nvCxnSpPr>
        <p:spPr>
          <a:xfrm>
            <a:off x="2110467" y="2347833"/>
            <a:ext cx="931288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1428886" y="2026316"/>
            <a:ext cx="7640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/>
              <a:t>Empty </a:t>
            </a:r>
            <a:endParaRPr lang="en-GB" sz="1600" baseline="-25000" dirty="0"/>
          </a:p>
          <a:p>
            <a:r>
              <a:rPr lang="en-GB" sz="1600" dirty="0"/>
              <a:t>states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5282435" y="863322"/>
            <a:ext cx="16335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Constructive interference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6614834" y="1079280"/>
            <a:ext cx="16335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Destructive interference</a:t>
            </a:r>
          </a:p>
        </p:txBody>
      </p:sp>
      <p:cxnSp>
        <p:nvCxnSpPr>
          <p:cNvPr id="81" name="Straight Arrow Connector 80"/>
          <p:cNvCxnSpPr/>
          <p:nvPr/>
        </p:nvCxnSpPr>
        <p:spPr>
          <a:xfrm>
            <a:off x="5990255" y="1410538"/>
            <a:ext cx="96713" cy="3673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/>
          <p:nvPr/>
        </p:nvCxnSpPr>
        <p:spPr>
          <a:xfrm flipH="1">
            <a:off x="6431367" y="1484419"/>
            <a:ext cx="213555" cy="4629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3" name="Group 82"/>
          <p:cNvGrpSpPr/>
          <p:nvPr/>
        </p:nvGrpSpPr>
        <p:grpSpPr>
          <a:xfrm>
            <a:off x="2030237" y="6735187"/>
            <a:ext cx="6057133" cy="4408871"/>
            <a:chOff x="4282799" y="1204173"/>
            <a:chExt cx="6057133" cy="4408871"/>
          </a:xfrm>
        </p:grpSpPr>
        <p:grpSp>
          <p:nvGrpSpPr>
            <p:cNvPr id="84" name="Group 83"/>
            <p:cNvGrpSpPr/>
            <p:nvPr/>
          </p:nvGrpSpPr>
          <p:grpSpPr>
            <a:xfrm>
              <a:off x="4282799" y="1204173"/>
              <a:ext cx="4850087" cy="4408871"/>
              <a:chOff x="5109959" y="1061719"/>
              <a:chExt cx="6664700" cy="6058406"/>
            </a:xfrm>
          </p:grpSpPr>
          <p:sp>
            <p:nvSpPr>
              <p:cNvPr id="87" name="Oval 86"/>
              <p:cNvSpPr/>
              <p:nvPr/>
            </p:nvSpPr>
            <p:spPr>
              <a:xfrm>
                <a:off x="5303482" y="3841161"/>
                <a:ext cx="1638425" cy="1659427"/>
              </a:xfrm>
              <a:prstGeom prst="ellipse">
                <a:avLst/>
              </a:prstGeom>
              <a:solidFill>
                <a:schemeClr val="accent1"/>
              </a:solidFill>
              <a:ln w="1016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8" name="Oval 87"/>
              <p:cNvSpPr/>
              <p:nvPr/>
            </p:nvSpPr>
            <p:spPr>
              <a:xfrm>
                <a:off x="6794536" y="2962071"/>
                <a:ext cx="1638425" cy="1659427"/>
              </a:xfrm>
              <a:prstGeom prst="ellipse">
                <a:avLst/>
              </a:prstGeom>
              <a:solidFill>
                <a:schemeClr val="accent1"/>
              </a:solidFill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9" name="Oval 88"/>
              <p:cNvSpPr/>
              <p:nvPr/>
            </p:nvSpPr>
            <p:spPr>
              <a:xfrm>
                <a:off x="6794536" y="1193386"/>
                <a:ext cx="1638425" cy="1659427"/>
              </a:xfrm>
              <a:prstGeom prst="ellipse">
                <a:avLst/>
              </a:prstGeom>
              <a:solidFill>
                <a:schemeClr val="accent1"/>
              </a:solidFill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0" name="Oval 89"/>
              <p:cNvSpPr/>
              <p:nvPr/>
            </p:nvSpPr>
            <p:spPr>
              <a:xfrm>
                <a:off x="6794536" y="4734315"/>
                <a:ext cx="1638425" cy="1659427"/>
              </a:xfrm>
              <a:prstGeom prst="ellipse">
                <a:avLst/>
              </a:prstGeom>
              <a:solidFill>
                <a:schemeClr val="accent1"/>
              </a:solidFill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1" name="Oval 90"/>
              <p:cNvSpPr/>
              <p:nvPr/>
            </p:nvSpPr>
            <p:spPr>
              <a:xfrm>
                <a:off x="8264571" y="3872983"/>
                <a:ext cx="1638425" cy="1659427"/>
              </a:xfrm>
              <a:prstGeom prst="ellipse">
                <a:avLst/>
              </a:prstGeom>
              <a:solidFill>
                <a:schemeClr val="accent1"/>
              </a:solidFill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2" name="Oval 91"/>
              <p:cNvSpPr/>
              <p:nvPr/>
            </p:nvSpPr>
            <p:spPr>
              <a:xfrm>
                <a:off x="8290127" y="2100739"/>
                <a:ext cx="1638425" cy="1659427"/>
              </a:xfrm>
              <a:prstGeom prst="ellipse">
                <a:avLst/>
              </a:prstGeom>
              <a:solidFill>
                <a:schemeClr val="accent1"/>
              </a:solidFill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3" name="Oval 92"/>
              <p:cNvSpPr/>
              <p:nvPr/>
            </p:nvSpPr>
            <p:spPr>
              <a:xfrm>
                <a:off x="5313132" y="2075949"/>
                <a:ext cx="1638425" cy="1659427"/>
              </a:xfrm>
              <a:prstGeom prst="ellipse">
                <a:avLst/>
              </a:prstGeom>
              <a:solidFill>
                <a:schemeClr val="accent1"/>
              </a:solidFill>
              <a:ln w="1016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4" name="Rectangle 93"/>
              <p:cNvSpPr/>
              <p:nvPr/>
            </p:nvSpPr>
            <p:spPr>
              <a:xfrm>
                <a:off x="5109959" y="1122765"/>
                <a:ext cx="5368320" cy="143734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dirty="0"/>
                  <a:t>b</a:t>
                </a:r>
              </a:p>
            </p:txBody>
          </p:sp>
          <p:sp>
            <p:nvSpPr>
              <p:cNvPr id="95" name="Rectangle 94"/>
              <p:cNvSpPr/>
              <p:nvPr/>
            </p:nvSpPr>
            <p:spPr>
              <a:xfrm>
                <a:off x="5303482" y="5060840"/>
                <a:ext cx="5368320" cy="176715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6" name="Rectangle 95"/>
              <p:cNvSpPr/>
              <p:nvPr/>
            </p:nvSpPr>
            <p:spPr>
              <a:xfrm rot="5400000">
                <a:off x="8206925" y="3552392"/>
                <a:ext cx="5368319" cy="176714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7" name="Rectangle 96"/>
              <p:cNvSpPr/>
              <p:nvPr/>
            </p:nvSpPr>
            <p:spPr>
              <a:xfrm rot="5400000">
                <a:off x="3686776" y="2484902"/>
                <a:ext cx="5368319" cy="25219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8" name="Rectangle 97"/>
              <p:cNvSpPr/>
              <p:nvPr/>
            </p:nvSpPr>
            <p:spPr>
              <a:xfrm>
                <a:off x="7613659" y="2558887"/>
                <a:ext cx="2501063" cy="2503179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7DC2C4D7-CA69-49D6-8AA1-74E91924F5C7}"/>
                </a:ext>
              </a:extLst>
            </p:cNvPr>
            <p:cNvSpPr txBox="1"/>
            <p:nvPr/>
          </p:nvSpPr>
          <p:spPr>
            <a:xfrm>
              <a:off x="8575340" y="2349380"/>
              <a:ext cx="176459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 smtClean="0"/>
                <a:t>Products</a:t>
              </a:r>
              <a:endParaRPr lang="en-GB" sz="2400" dirty="0"/>
            </a:p>
            <a:p>
              <a:endParaRPr lang="en-GB" sz="2400" dirty="0" smtClean="0"/>
            </a:p>
            <a:p>
              <a:endParaRPr lang="en-GB" sz="2400" dirty="0"/>
            </a:p>
            <a:p>
              <a:r>
                <a:rPr lang="en-GB" sz="2400" dirty="0" smtClean="0"/>
                <a:t>Reactants</a:t>
              </a:r>
              <a:endParaRPr lang="en-GB" sz="2400" dirty="0"/>
            </a:p>
          </p:txBody>
        </p:sp>
        <p:sp>
          <p:nvSpPr>
            <p:cNvPr id="86" name="Arc 85">
              <a:extLst>
                <a:ext uri="{FF2B5EF4-FFF2-40B4-BE49-F238E27FC236}">
                  <a16:creationId xmlns:a16="http://schemas.microsoft.com/office/drawing/2014/main" id="{1146674F-095C-43BC-917D-0D50F83715F1}"/>
                </a:ext>
              </a:extLst>
            </p:cNvPr>
            <p:cNvSpPr/>
            <p:nvPr/>
          </p:nvSpPr>
          <p:spPr>
            <a:xfrm rot="10800000">
              <a:off x="8118393" y="2671713"/>
              <a:ext cx="952986" cy="952986"/>
            </a:xfrm>
            <a:prstGeom prst="arc">
              <a:avLst>
                <a:gd name="adj1" fmla="val 16918352"/>
                <a:gd name="adj2" fmla="val 4909613"/>
              </a:avLst>
            </a:prstGeom>
            <a:ln w="25400">
              <a:solidFill>
                <a:schemeClr val="tx1"/>
              </a:solidFill>
              <a:headEnd type="none"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99" name="Rectangle 98"/>
          <p:cNvSpPr/>
          <p:nvPr/>
        </p:nvSpPr>
        <p:spPr>
          <a:xfrm>
            <a:off x="1174570" y="8652642"/>
            <a:ext cx="115330" cy="3921211"/>
          </a:xfrm>
          <a:prstGeom prst="rect">
            <a:avLst/>
          </a:prstGeom>
          <a:pattFill prst="ltDnDiag">
            <a:fgClr>
              <a:schemeClr val="dk1"/>
            </a:fgClr>
            <a:bgClr>
              <a:schemeClr val="bg1"/>
            </a:bgClr>
          </a:patt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0" name="Oval 99"/>
          <p:cNvSpPr/>
          <p:nvPr/>
        </p:nvSpPr>
        <p:spPr>
          <a:xfrm>
            <a:off x="1289901" y="8615318"/>
            <a:ext cx="328748" cy="3329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1" name="Oval 100"/>
          <p:cNvSpPr/>
          <p:nvPr/>
        </p:nvSpPr>
        <p:spPr>
          <a:xfrm>
            <a:off x="1289901" y="8948280"/>
            <a:ext cx="328748" cy="3329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2" name="Oval 101"/>
          <p:cNvSpPr/>
          <p:nvPr/>
        </p:nvSpPr>
        <p:spPr>
          <a:xfrm>
            <a:off x="1289900" y="9281242"/>
            <a:ext cx="328748" cy="3329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3" name="Oval 102"/>
          <p:cNvSpPr/>
          <p:nvPr/>
        </p:nvSpPr>
        <p:spPr>
          <a:xfrm>
            <a:off x="1289900" y="9614204"/>
            <a:ext cx="328748" cy="3329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4" name="Oval 103"/>
          <p:cNvSpPr/>
          <p:nvPr/>
        </p:nvSpPr>
        <p:spPr>
          <a:xfrm>
            <a:off x="1289900" y="9947166"/>
            <a:ext cx="328748" cy="3329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5" name="Oval 104"/>
          <p:cNvSpPr/>
          <p:nvPr/>
        </p:nvSpPr>
        <p:spPr>
          <a:xfrm>
            <a:off x="1289899" y="10280128"/>
            <a:ext cx="328748" cy="3329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6" name="Oval 105"/>
          <p:cNvSpPr/>
          <p:nvPr/>
        </p:nvSpPr>
        <p:spPr>
          <a:xfrm>
            <a:off x="1289901" y="10613090"/>
            <a:ext cx="328748" cy="3329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7" name="Oval 106"/>
          <p:cNvSpPr/>
          <p:nvPr/>
        </p:nvSpPr>
        <p:spPr>
          <a:xfrm>
            <a:off x="1289901" y="10946052"/>
            <a:ext cx="328748" cy="3329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8" name="Oval 107"/>
          <p:cNvSpPr/>
          <p:nvPr/>
        </p:nvSpPr>
        <p:spPr>
          <a:xfrm>
            <a:off x="1289900" y="11279014"/>
            <a:ext cx="328748" cy="3329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9" name="Oval 108"/>
          <p:cNvSpPr/>
          <p:nvPr/>
        </p:nvSpPr>
        <p:spPr>
          <a:xfrm>
            <a:off x="1289900" y="11611976"/>
            <a:ext cx="328748" cy="3329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0" name="Oval 109"/>
          <p:cNvSpPr/>
          <p:nvPr/>
        </p:nvSpPr>
        <p:spPr>
          <a:xfrm>
            <a:off x="1289900" y="11944938"/>
            <a:ext cx="328748" cy="3329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1" name="Oval 110"/>
          <p:cNvSpPr/>
          <p:nvPr/>
        </p:nvSpPr>
        <p:spPr>
          <a:xfrm>
            <a:off x="1289899" y="12277900"/>
            <a:ext cx="328748" cy="3329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2" name="Oval 111"/>
          <p:cNvSpPr/>
          <p:nvPr/>
        </p:nvSpPr>
        <p:spPr>
          <a:xfrm>
            <a:off x="1569604" y="8781799"/>
            <a:ext cx="328748" cy="3329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3" name="Oval 112"/>
          <p:cNvSpPr/>
          <p:nvPr/>
        </p:nvSpPr>
        <p:spPr>
          <a:xfrm>
            <a:off x="1569604" y="9114761"/>
            <a:ext cx="328748" cy="3329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4" name="Oval 113"/>
          <p:cNvSpPr/>
          <p:nvPr/>
        </p:nvSpPr>
        <p:spPr>
          <a:xfrm>
            <a:off x="1569603" y="9447723"/>
            <a:ext cx="328748" cy="3329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5" name="Oval 114"/>
          <p:cNvSpPr/>
          <p:nvPr/>
        </p:nvSpPr>
        <p:spPr>
          <a:xfrm>
            <a:off x="1569603" y="9780685"/>
            <a:ext cx="328748" cy="3329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6" name="Oval 115"/>
          <p:cNvSpPr/>
          <p:nvPr/>
        </p:nvSpPr>
        <p:spPr>
          <a:xfrm>
            <a:off x="1569603" y="10113647"/>
            <a:ext cx="328748" cy="3329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7" name="Oval 116"/>
          <p:cNvSpPr/>
          <p:nvPr/>
        </p:nvSpPr>
        <p:spPr>
          <a:xfrm>
            <a:off x="1569602" y="10446609"/>
            <a:ext cx="328748" cy="3329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8" name="Oval 117"/>
          <p:cNvSpPr/>
          <p:nvPr/>
        </p:nvSpPr>
        <p:spPr>
          <a:xfrm>
            <a:off x="1569604" y="10779571"/>
            <a:ext cx="328748" cy="3329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9" name="Oval 118"/>
          <p:cNvSpPr/>
          <p:nvPr/>
        </p:nvSpPr>
        <p:spPr>
          <a:xfrm>
            <a:off x="1569604" y="11112533"/>
            <a:ext cx="328748" cy="3329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0" name="Oval 119"/>
          <p:cNvSpPr/>
          <p:nvPr/>
        </p:nvSpPr>
        <p:spPr>
          <a:xfrm>
            <a:off x="1569603" y="11445495"/>
            <a:ext cx="328748" cy="3329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1" name="Oval 120"/>
          <p:cNvSpPr/>
          <p:nvPr/>
        </p:nvSpPr>
        <p:spPr>
          <a:xfrm>
            <a:off x="1569603" y="11778457"/>
            <a:ext cx="328748" cy="3329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2" name="Oval 121"/>
          <p:cNvSpPr/>
          <p:nvPr/>
        </p:nvSpPr>
        <p:spPr>
          <a:xfrm>
            <a:off x="1569603" y="12111419"/>
            <a:ext cx="328748" cy="3329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3" name="Oval 122"/>
          <p:cNvSpPr/>
          <p:nvPr/>
        </p:nvSpPr>
        <p:spPr>
          <a:xfrm>
            <a:off x="1569602" y="12444381"/>
            <a:ext cx="328748" cy="3329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4" name="Oval 123"/>
          <p:cNvSpPr/>
          <p:nvPr/>
        </p:nvSpPr>
        <p:spPr>
          <a:xfrm>
            <a:off x="1849304" y="8615318"/>
            <a:ext cx="328748" cy="3329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5" name="Oval 124"/>
          <p:cNvSpPr/>
          <p:nvPr/>
        </p:nvSpPr>
        <p:spPr>
          <a:xfrm>
            <a:off x="1849304" y="8948280"/>
            <a:ext cx="328748" cy="3329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6" name="Oval 125"/>
          <p:cNvSpPr/>
          <p:nvPr/>
        </p:nvSpPr>
        <p:spPr>
          <a:xfrm>
            <a:off x="1849303" y="9281242"/>
            <a:ext cx="328748" cy="3329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7" name="Oval 126"/>
          <p:cNvSpPr/>
          <p:nvPr/>
        </p:nvSpPr>
        <p:spPr>
          <a:xfrm>
            <a:off x="1849303" y="9614204"/>
            <a:ext cx="328748" cy="3329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8" name="Oval 127"/>
          <p:cNvSpPr/>
          <p:nvPr/>
        </p:nvSpPr>
        <p:spPr>
          <a:xfrm>
            <a:off x="1849303" y="9947166"/>
            <a:ext cx="328748" cy="3329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9" name="Oval 128"/>
          <p:cNvSpPr/>
          <p:nvPr/>
        </p:nvSpPr>
        <p:spPr>
          <a:xfrm>
            <a:off x="1849302" y="10280128"/>
            <a:ext cx="328748" cy="3329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0" name="Oval 129"/>
          <p:cNvSpPr/>
          <p:nvPr/>
        </p:nvSpPr>
        <p:spPr>
          <a:xfrm>
            <a:off x="1849304" y="10613090"/>
            <a:ext cx="328748" cy="3329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1" name="Oval 130"/>
          <p:cNvSpPr/>
          <p:nvPr/>
        </p:nvSpPr>
        <p:spPr>
          <a:xfrm>
            <a:off x="1849304" y="10946052"/>
            <a:ext cx="328748" cy="3329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2" name="Oval 131"/>
          <p:cNvSpPr/>
          <p:nvPr/>
        </p:nvSpPr>
        <p:spPr>
          <a:xfrm>
            <a:off x="1849303" y="11279014"/>
            <a:ext cx="328748" cy="3329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3" name="Oval 132"/>
          <p:cNvSpPr/>
          <p:nvPr/>
        </p:nvSpPr>
        <p:spPr>
          <a:xfrm>
            <a:off x="1849303" y="11611976"/>
            <a:ext cx="328748" cy="3329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4" name="Oval 133"/>
          <p:cNvSpPr/>
          <p:nvPr/>
        </p:nvSpPr>
        <p:spPr>
          <a:xfrm>
            <a:off x="1849303" y="11944938"/>
            <a:ext cx="328748" cy="3329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5" name="Oval 134"/>
          <p:cNvSpPr/>
          <p:nvPr/>
        </p:nvSpPr>
        <p:spPr>
          <a:xfrm>
            <a:off x="1849302" y="12277900"/>
            <a:ext cx="328748" cy="3329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7" name="TextBox 136"/>
          <p:cNvSpPr txBox="1"/>
          <p:nvPr/>
        </p:nvSpPr>
        <p:spPr>
          <a:xfrm>
            <a:off x="868509" y="7329268"/>
            <a:ext cx="8250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W.E.</a:t>
            </a:r>
          </a:p>
        </p:txBody>
      </p:sp>
      <p:cxnSp>
        <p:nvCxnSpPr>
          <p:cNvPr id="138" name="Straight Connector 137"/>
          <p:cNvCxnSpPr/>
          <p:nvPr/>
        </p:nvCxnSpPr>
        <p:spPr>
          <a:xfrm flipV="1">
            <a:off x="1232235" y="7836931"/>
            <a:ext cx="0" cy="815711"/>
          </a:xfrm>
          <a:prstGeom prst="line">
            <a:avLst/>
          </a:prstGeom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9" name="TextBox 138"/>
          <p:cNvSpPr txBox="1"/>
          <p:nvPr/>
        </p:nvSpPr>
        <p:spPr>
          <a:xfrm>
            <a:off x="615167" y="7905178"/>
            <a:ext cx="4363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e</a:t>
            </a:r>
            <a:r>
              <a:rPr lang="en-GB" sz="2800" baseline="30000" dirty="0"/>
              <a:t>-</a:t>
            </a:r>
          </a:p>
        </p:txBody>
      </p:sp>
      <p:cxnSp>
        <p:nvCxnSpPr>
          <p:cNvPr id="140" name="Straight Connector 139"/>
          <p:cNvCxnSpPr/>
          <p:nvPr/>
        </p:nvCxnSpPr>
        <p:spPr>
          <a:xfrm>
            <a:off x="1084410" y="8044929"/>
            <a:ext cx="0" cy="332962"/>
          </a:xfrm>
          <a:prstGeom prst="line">
            <a:avLst/>
          </a:prstGeom>
          <a:ln w="15875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1737483" y="10357779"/>
            <a:ext cx="473271" cy="473671"/>
          </a:xfrm>
          <a:prstGeom prst="rect">
            <a:avLst/>
          </a:prstGeom>
          <a:noFill/>
          <a:ln w="158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42" name="Group 141"/>
          <p:cNvGrpSpPr/>
          <p:nvPr/>
        </p:nvGrpSpPr>
        <p:grpSpPr>
          <a:xfrm>
            <a:off x="3851852" y="10161342"/>
            <a:ext cx="3337141" cy="769966"/>
            <a:chOff x="4941067" y="4789314"/>
            <a:chExt cx="3337141" cy="769966"/>
          </a:xfrm>
        </p:grpSpPr>
        <p:sp>
          <p:nvSpPr>
            <p:cNvPr id="143" name="Rectangle 142"/>
            <p:cNvSpPr/>
            <p:nvPr/>
          </p:nvSpPr>
          <p:spPr>
            <a:xfrm>
              <a:off x="5903373" y="5236304"/>
              <a:ext cx="638274" cy="24230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4" name="Rectangle 143"/>
            <p:cNvSpPr/>
            <p:nvPr/>
          </p:nvSpPr>
          <p:spPr>
            <a:xfrm>
              <a:off x="5903373" y="4868070"/>
              <a:ext cx="638274" cy="24230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5125256" y="4961784"/>
              <a:ext cx="60305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 b="1" dirty="0"/>
                <a:t>XAS</a:t>
              </a:r>
              <a:endParaRPr lang="en-GB" sz="2000" b="1" baseline="30000" dirty="0"/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6630385" y="4791213"/>
              <a:ext cx="16478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/>
                <a:t>Electrocatalysis</a:t>
              </a:r>
              <a:endParaRPr lang="en-GB" sz="1600" b="1" baseline="30000" dirty="0"/>
            </a:p>
          </p:txBody>
        </p:sp>
        <p:sp>
          <p:nvSpPr>
            <p:cNvPr id="147" name="Rectangle 146"/>
            <p:cNvSpPr/>
            <p:nvPr/>
          </p:nvSpPr>
          <p:spPr>
            <a:xfrm>
              <a:off x="4941067" y="4789314"/>
              <a:ext cx="1700110" cy="769966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8" name="Rectangle 147"/>
            <p:cNvSpPr/>
            <p:nvPr/>
          </p:nvSpPr>
          <p:spPr>
            <a:xfrm>
              <a:off x="5822163" y="4790317"/>
              <a:ext cx="2421265" cy="393365"/>
            </a:xfrm>
            <a:prstGeom prst="rect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149" name="Straight Connector 148"/>
          <p:cNvCxnSpPr/>
          <p:nvPr/>
        </p:nvCxnSpPr>
        <p:spPr>
          <a:xfrm flipV="1">
            <a:off x="2178050" y="7836931"/>
            <a:ext cx="1674199" cy="2520849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Connector 149"/>
          <p:cNvCxnSpPr/>
          <p:nvPr/>
        </p:nvCxnSpPr>
        <p:spPr>
          <a:xfrm flipV="1">
            <a:off x="2198687" y="9645458"/>
            <a:ext cx="1666845" cy="118599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9" name="TextBox 158"/>
          <p:cNvSpPr txBox="1"/>
          <p:nvPr/>
        </p:nvSpPr>
        <p:spPr>
          <a:xfrm>
            <a:off x="8796557" y="9121679"/>
            <a:ext cx="17715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b="1" dirty="0" smtClean="0"/>
              <a:t>Smaller </a:t>
            </a:r>
            <a:r>
              <a:rPr lang="en-GB" sz="2400" b="1" dirty="0"/>
              <a:t> </a:t>
            </a:r>
            <a:r>
              <a:rPr lang="en-GB" sz="2400" b="1" dirty="0" smtClean="0"/>
              <a:t>NPs</a:t>
            </a:r>
          </a:p>
        </p:txBody>
      </p:sp>
      <p:grpSp>
        <p:nvGrpSpPr>
          <p:cNvPr id="197" name="Group 196"/>
          <p:cNvGrpSpPr/>
          <p:nvPr/>
        </p:nvGrpSpPr>
        <p:grpSpPr>
          <a:xfrm>
            <a:off x="12714803" y="10590831"/>
            <a:ext cx="259981" cy="1112428"/>
            <a:chOff x="11060720" y="11794497"/>
            <a:chExt cx="259981" cy="1112428"/>
          </a:xfrm>
        </p:grpSpPr>
        <p:sp>
          <p:nvSpPr>
            <p:cNvPr id="160" name="Rectangle 159"/>
            <p:cNvSpPr/>
            <p:nvPr/>
          </p:nvSpPr>
          <p:spPr>
            <a:xfrm>
              <a:off x="11060720" y="11794497"/>
              <a:ext cx="123971" cy="1112428"/>
            </a:xfrm>
            <a:prstGeom prst="rect">
              <a:avLst/>
            </a:prstGeom>
            <a:pattFill prst="ltDnDiag">
              <a:fgClr>
                <a:schemeClr val="dk1"/>
              </a:fgClr>
              <a:bgClr>
                <a:schemeClr val="bg1"/>
              </a:bgClr>
            </a:patt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1" name="Rectangle 160"/>
            <p:cNvSpPr/>
            <p:nvPr/>
          </p:nvSpPr>
          <p:spPr>
            <a:xfrm>
              <a:off x="11196730" y="11794497"/>
              <a:ext cx="123971" cy="111242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62" name="TextBox 161"/>
          <p:cNvSpPr txBox="1"/>
          <p:nvPr/>
        </p:nvSpPr>
        <p:spPr>
          <a:xfrm>
            <a:off x="12279165" y="11838419"/>
            <a:ext cx="14334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/>
              <a:t>Thin films</a:t>
            </a:r>
            <a:endParaRPr lang="en-GB" sz="2400" b="1" dirty="0"/>
          </a:p>
        </p:txBody>
      </p:sp>
      <p:sp>
        <p:nvSpPr>
          <p:cNvPr id="164" name="TextBox 163"/>
          <p:cNvSpPr txBox="1"/>
          <p:nvPr/>
        </p:nvSpPr>
        <p:spPr>
          <a:xfrm>
            <a:off x="11092242" y="9161262"/>
            <a:ext cx="33418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b="1" dirty="0" smtClean="0"/>
              <a:t>Core-shell bimetallic NPs</a:t>
            </a:r>
            <a:endParaRPr lang="en-GB" sz="2400" b="1" dirty="0"/>
          </a:p>
        </p:txBody>
      </p:sp>
      <p:sp>
        <p:nvSpPr>
          <p:cNvPr id="166" name="Oval 165"/>
          <p:cNvSpPr/>
          <p:nvPr/>
        </p:nvSpPr>
        <p:spPr>
          <a:xfrm>
            <a:off x="8134869" y="10750491"/>
            <a:ext cx="778491" cy="788470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7" name="Oval 166"/>
          <p:cNvSpPr/>
          <p:nvPr/>
        </p:nvSpPr>
        <p:spPr>
          <a:xfrm>
            <a:off x="9376293" y="10752252"/>
            <a:ext cx="775013" cy="784947"/>
          </a:xfrm>
          <a:prstGeom prst="ellipse">
            <a:avLst/>
          </a:prstGeom>
          <a:solidFill>
            <a:schemeClr val="accent1"/>
          </a:solidFill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9" name="TextBox 168"/>
          <p:cNvSpPr txBox="1"/>
          <p:nvPr/>
        </p:nvSpPr>
        <p:spPr>
          <a:xfrm>
            <a:off x="8956060" y="10867829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 smtClean="0"/>
              <a:t>=</a:t>
            </a:r>
            <a:endParaRPr lang="en-GB" sz="2800" b="1" dirty="0"/>
          </a:p>
        </p:txBody>
      </p:sp>
      <p:sp>
        <p:nvSpPr>
          <p:cNvPr id="170" name="TextBox 169"/>
          <p:cNvSpPr txBox="1"/>
          <p:nvPr/>
        </p:nvSpPr>
        <p:spPr>
          <a:xfrm>
            <a:off x="10207337" y="10858192"/>
            <a:ext cx="2952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 smtClean="0"/>
              <a:t>-</a:t>
            </a:r>
            <a:endParaRPr lang="en-GB" sz="2800" b="1" dirty="0"/>
          </a:p>
        </p:txBody>
      </p:sp>
      <p:sp>
        <p:nvSpPr>
          <p:cNvPr id="171" name="TextBox 170"/>
          <p:cNvSpPr txBox="1"/>
          <p:nvPr/>
        </p:nvSpPr>
        <p:spPr>
          <a:xfrm>
            <a:off x="9637238" y="11861679"/>
            <a:ext cx="5357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400" b="1" dirty="0" smtClean="0"/>
              <a:t>Δµ</a:t>
            </a:r>
            <a:endParaRPr lang="en-GB" sz="2400" b="1" dirty="0"/>
          </a:p>
        </p:txBody>
      </p:sp>
      <p:sp>
        <p:nvSpPr>
          <p:cNvPr id="174" name="TextBox 173"/>
          <p:cNvSpPr txBox="1"/>
          <p:nvPr/>
        </p:nvSpPr>
        <p:spPr>
          <a:xfrm>
            <a:off x="70156" y="8948280"/>
            <a:ext cx="683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n w="3175">
                  <a:noFill/>
                </a:ln>
                <a:solidFill>
                  <a:srgbClr val="7030A0"/>
                </a:solidFill>
              </a:rPr>
              <a:t>h</a:t>
            </a:r>
            <a:r>
              <a:rPr lang="el-GR" sz="2800" dirty="0">
                <a:ln w="3175">
                  <a:noFill/>
                </a:ln>
                <a:solidFill>
                  <a:srgbClr val="7030A0"/>
                </a:solidFill>
              </a:rPr>
              <a:t>ν</a:t>
            </a:r>
            <a:endParaRPr lang="en-GB" sz="2800" dirty="0">
              <a:ln w="3175">
                <a:noFill/>
              </a:ln>
              <a:solidFill>
                <a:srgbClr val="7030A0"/>
              </a:solidFill>
            </a:endParaRPr>
          </a:p>
        </p:txBody>
      </p:sp>
      <p:sp>
        <p:nvSpPr>
          <p:cNvPr id="175" name="Freeform 174"/>
          <p:cNvSpPr/>
          <p:nvPr/>
        </p:nvSpPr>
        <p:spPr>
          <a:xfrm rot="2569099">
            <a:off x="162943" y="9695631"/>
            <a:ext cx="1026372" cy="89208"/>
          </a:xfrm>
          <a:custGeom>
            <a:avLst/>
            <a:gdLst>
              <a:gd name="connsiteX0" fmla="*/ 0 w 7924800"/>
              <a:gd name="connsiteY0" fmla="*/ 1474819 h 2949851"/>
              <a:gd name="connsiteX1" fmla="*/ 1422400 w 7924800"/>
              <a:gd name="connsiteY1" fmla="*/ 1474819 h 2949851"/>
              <a:gd name="connsiteX2" fmla="*/ 1803400 w 7924800"/>
              <a:gd name="connsiteY2" fmla="*/ 1474819 h 2949851"/>
              <a:gd name="connsiteX3" fmla="*/ 2159000 w 7924800"/>
              <a:gd name="connsiteY3" fmla="*/ 27019 h 2949851"/>
              <a:gd name="connsiteX4" fmla="*/ 2882900 w 7924800"/>
              <a:gd name="connsiteY4" fmla="*/ 2922619 h 2949851"/>
              <a:gd name="connsiteX5" fmla="*/ 3606800 w 7924800"/>
              <a:gd name="connsiteY5" fmla="*/ 52419 h 2949851"/>
              <a:gd name="connsiteX6" fmla="*/ 4318000 w 7924800"/>
              <a:gd name="connsiteY6" fmla="*/ 2909919 h 2949851"/>
              <a:gd name="connsiteX7" fmla="*/ 5041900 w 7924800"/>
              <a:gd name="connsiteY7" fmla="*/ 39719 h 2949851"/>
              <a:gd name="connsiteX8" fmla="*/ 5753100 w 7924800"/>
              <a:gd name="connsiteY8" fmla="*/ 2922619 h 2949851"/>
              <a:gd name="connsiteX9" fmla="*/ 6134100 w 7924800"/>
              <a:gd name="connsiteY9" fmla="*/ 1487519 h 2949851"/>
              <a:gd name="connsiteX10" fmla="*/ 6489700 w 7924800"/>
              <a:gd name="connsiteY10" fmla="*/ 1474819 h 2949851"/>
              <a:gd name="connsiteX11" fmla="*/ 7924800 w 7924800"/>
              <a:gd name="connsiteY11" fmla="*/ 1462119 h 2949851"/>
              <a:gd name="connsiteX0" fmla="*/ 0 w 7933902"/>
              <a:gd name="connsiteY0" fmla="*/ 1474819 h 2949851"/>
              <a:gd name="connsiteX1" fmla="*/ 1422400 w 7933902"/>
              <a:gd name="connsiteY1" fmla="*/ 1474819 h 2949851"/>
              <a:gd name="connsiteX2" fmla="*/ 1803400 w 7933902"/>
              <a:gd name="connsiteY2" fmla="*/ 1474819 h 2949851"/>
              <a:gd name="connsiteX3" fmla="*/ 2159000 w 7933902"/>
              <a:gd name="connsiteY3" fmla="*/ 27019 h 2949851"/>
              <a:gd name="connsiteX4" fmla="*/ 2882900 w 7933902"/>
              <a:gd name="connsiteY4" fmla="*/ 2922619 h 2949851"/>
              <a:gd name="connsiteX5" fmla="*/ 3606800 w 7933902"/>
              <a:gd name="connsiteY5" fmla="*/ 52419 h 2949851"/>
              <a:gd name="connsiteX6" fmla="*/ 4318000 w 7933902"/>
              <a:gd name="connsiteY6" fmla="*/ 2909919 h 2949851"/>
              <a:gd name="connsiteX7" fmla="*/ 5041900 w 7933902"/>
              <a:gd name="connsiteY7" fmla="*/ 39719 h 2949851"/>
              <a:gd name="connsiteX8" fmla="*/ 5753100 w 7933902"/>
              <a:gd name="connsiteY8" fmla="*/ 2922619 h 2949851"/>
              <a:gd name="connsiteX9" fmla="*/ 6134100 w 7933902"/>
              <a:gd name="connsiteY9" fmla="*/ 1487519 h 2949851"/>
              <a:gd name="connsiteX10" fmla="*/ 6489700 w 7933902"/>
              <a:gd name="connsiteY10" fmla="*/ 1474819 h 2949851"/>
              <a:gd name="connsiteX11" fmla="*/ 7933902 w 7933902"/>
              <a:gd name="connsiteY11" fmla="*/ 1509744 h 2949851"/>
              <a:gd name="connsiteX0" fmla="*/ 0 w 7924800"/>
              <a:gd name="connsiteY0" fmla="*/ 1474819 h 2949851"/>
              <a:gd name="connsiteX1" fmla="*/ 1422400 w 7924800"/>
              <a:gd name="connsiteY1" fmla="*/ 1474819 h 2949851"/>
              <a:gd name="connsiteX2" fmla="*/ 1803400 w 7924800"/>
              <a:gd name="connsiteY2" fmla="*/ 1474819 h 2949851"/>
              <a:gd name="connsiteX3" fmla="*/ 2159000 w 7924800"/>
              <a:gd name="connsiteY3" fmla="*/ 27019 h 2949851"/>
              <a:gd name="connsiteX4" fmla="*/ 2882900 w 7924800"/>
              <a:gd name="connsiteY4" fmla="*/ 2922619 h 2949851"/>
              <a:gd name="connsiteX5" fmla="*/ 3606800 w 7924800"/>
              <a:gd name="connsiteY5" fmla="*/ 52419 h 2949851"/>
              <a:gd name="connsiteX6" fmla="*/ 4318000 w 7924800"/>
              <a:gd name="connsiteY6" fmla="*/ 2909919 h 2949851"/>
              <a:gd name="connsiteX7" fmla="*/ 5041900 w 7924800"/>
              <a:gd name="connsiteY7" fmla="*/ 39719 h 2949851"/>
              <a:gd name="connsiteX8" fmla="*/ 5753100 w 7924800"/>
              <a:gd name="connsiteY8" fmla="*/ 2922619 h 2949851"/>
              <a:gd name="connsiteX9" fmla="*/ 6134100 w 7924800"/>
              <a:gd name="connsiteY9" fmla="*/ 1487519 h 2949851"/>
              <a:gd name="connsiteX10" fmla="*/ 6489700 w 7924800"/>
              <a:gd name="connsiteY10" fmla="*/ 1474819 h 2949851"/>
              <a:gd name="connsiteX11" fmla="*/ 7924800 w 7924800"/>
              <a:gd name="connsiteY11" fmla="*/ 1385919 h 2949851"/>
              <a:gd name="connsiteX0" fmla="*/ 0 w 7970311"/>
              <a:gd name="connsiteY0" fmla="*/ 1474819 h 2949851"/>
              <a:gd name="connsiteX1" fmla="*/ 1422400 w 7970311"/>
              <a:gd name="connsiteY1" fmla="*/ 1474819 h 2949851"/>
              <a:gd name="connsiteX2" fmla="*/ 1803400 w 7970311"/>
              <a:gd name="connsiteY2" fmla="*/ 1474819 h 2949851"/>
              <a:gd name="connsiteX3" fmla="*/ 2159000 w 7970311"/>
              <a:gd name="connsiteY3" fmla="*/ 27019 h 2949851"/>
              <a:gd name="connsiteX4" fmla="*/ 2882900 w 7970311"/>
              <a:gd name="connsiteY4" fmla="*/ 2922619 h 2949851"/>
              <a:gd name="connsiteX5" fmla="*/ 3606800 w 7970311"/>
              <a:gd name="connsiteY5" fmla="*/ 52419 h 2949851"/>
              <a:gd name="connsiteX6" fmla="*/ 4318000 w 7970311"/>
              <a:gd name="connsiteY6" fmla="*/ 2909919 h 2949851"/>
              <a:gd name="connsiteX7" fmla="*/ 5041900 w 7970311"/>
              <a:gd name="connsiteY7" fmla="*/ 39719 h 2949851"/>
              <a:gd name="connsiteX8" fmla="*/ 5753100 w 7970311"/>
              <a:gd name="connsiteY8" fmla="*/ 2922619 h 2949851"/>
              <a:gd name="connsiteX9" fmla="*/ 6134100 w 7970311"/>
              <a:gd name="connsiteY9" fmla="*/ 1487519 h 2949851"/>
              <a:gd name="connsiteX10" fmla="*/ 6489700 w 7970311"/>
              <a:gd name="connsiteY10" fmla="*/ 1474819 h 2949851"/>
              <a:gd name="connsiteX11" fmla="*/ 7970311 w 7970311"/>
              <a:gd name="connsiteY11" fmla="*/ 2043144 h 2949851"/>
              <a:gd name="connsiteX0" fmla="*/ 0 w 7870186"/>
              <a:gd name="connsiteY0" fmla="*/ 1474819 h 2949851"/>
              <a:gd name="connsiteX1" fmla="*/ 1422400 w 7870186"/>
              <a:gd name="connsiteY1" fmla="*/ 1474819 h 2949851"/>
              <a:gd name="connsiteX2" fmla="*/ 1803400 w 7870186"/>
              <a:gd name="connsiteY2" fmla="*/ 1474819 h 2949851"/>
              <a:gd name="connsiteX3" fmla="*/ 2159000 w 7870186"/>
              <a:gd name="connsiteY3" fmla="*/ 27019 h 2949851"/>
              <a:gd name="connsiteX4" fmla="*/ 2882900 w 7870186"/>
              <a:gd name="connsiteY4" fmla="*/ 2922619 h 2949851"/>
              <a:gd name="connsiteX5" fmla="*/ 3606800 w 7870186"/>
              <a:gd name="connsiteY5" fmla="*/ 52419 h 2949851"/>
              <a:gd name="connsiteX6" fmla="*/ 4318000 w 7870186"/>
              <a:gd name="connsiteY6" fmla="*/ 2909919 h 2949851"/>
              <a:gd name="connsiteX7" fmla="*/ 5041900 w 7870186"/>
              <a:gd name="connsiteY7" fmla="*/ 39719 h 2949851"/>
              <a:gd name="connsiteX8" fmla="*/ 5753100 w 7870186"/>
              <a:gd name="connsiteY8" fmla="*/ 2922619 h 2949851"/>
              <a:gd name="connsiteX9" fmla="*/ 6134100 w 7870186"/>
              <a:gd name="connsiteY9" fmla="*/ 1487519 h 2949851"/>
              <a:gd name="connsiteX10" fmla="*/ 6489700 w 7870186"/>
              <a:gd name="connsiteY10" fmla="*/ 1474819 h 2949851"/>
              <a:gd name="connsiteX11" fmla="*/ 7870186 w 7870186"/>
              <a:gd name="connsiteY11" fmla="*/ 2319369 h 2949851"/>
              <a:gd name="connsiteX0" fmla="*/ 0 w 7870186"/>
              <a:gd name="connsiteY0" fmla="*/ 1474819 h 2947713"/>
              <a:gd name="connsiteX1" fmla="*/ 1422400 w 7870186"/>
              <a:gd name="connsiteY1" fmla="*/ 1474819 h 2947713"/>
              <a:gd name="connsiteX2" fmla="*/ 1803400 w 7870186"/>
              <a:gd name="connsiteY2" fmla="*/ 1474819 h 2947713"/>
              <a:gd name="connsiteX3" fmla="*/ 2159000 w 7870186"/>
              <a:gd name="connsiteY3" fmla="*/ 27019 h 2947713"/>
              <a:gd name="connsiteX4" fmla="*/ 2882900 w 7870186"/>
              <a:gd name="connsiteY4" fmla="*/ 2922619 h 2947713"/>
              <a:gd name="connsiteX5" fmla="*/ 3606800 w 7870186"/>
              <a:gd name="connsiteY5" fmla="*/ 52419 h 2947713"/>
              <a:gd name="connsiteX6" fmla="*/ 4318000 w 7870186"/>
              <a:gd name="connsiteY6" fmla="*/ 2909919 h 2947713"/>
              <a:gd name="connsiteX7" fmla="*/ 5041900 w 7870186"/>
              <a:gd name="connsiteY7" fmla="*/ 39719 h 2947713"/>
              <a:gd name="connsiteX8" fmla="*/ 5753100 w 7870186"/>
              <a:gd name="connsiteY8" fmla="*/ 2922619 h 2947713"/>
              <a:gd name="connsiteX9" fmla="*/ 6134100 w 7870186"/>
              <a:gd name="connsiteY9" fmla="*/ 1487519 h 2947713"/>
              <a:gd name="connsiteX10" fmla="*/ 7870186 w 7870186"/>
              <a:gd name="connsiteY10" fmla="*/ 2319369 h 2947713"/>
              <a:gd name="connsiteX0" fmla="*/ 0 w 7824675"/>
              <a:gd name="connsiteY0" fmla="*/ 1474819 h 2949782"/>
              <a:gd name="connsiteX1" fmla="*/ 1422400 w 7824675"/>
              <a:gd name="connsiteY1" fmla="*/ 1474819 h 2949782"/>
              <a:gd name="connsiteX2" fmla="*/ 1803400 w 7824675"/>
              <a:gd name="connsiteY2" fmla="*/ 1474819 h 2949782"/>
              <a:gd name="connsiteX3" fmla="*/ 2159000 w 7824675"/>
              <a:gd name="connsiteY3" fmla="*/ 27019 h 2949782"/>
              <a:gd name="connsiteX4" fmla="*/ 2882900 w 7824675"/>
              <a:gd name="connsiteY4" fmla="*/ 2922619 h 2949782"/>
              <a:gd name="connsiteX5" fmla="*/ 3606800 w 7824675"/>
              <a:gd name="connsiteY5" fmla="*/ 52419 h 2949782"/>
              <a:gd name="connsiteX6" fmla="*/ 4318000 w 7824675"/>
              <a:gd name="connsiteY6" fmla="*/ 2909919 h 2949782"/>
              <a:gd name="connsiteX7" fmla="*/ 5041900 w 7824675"/>
              <a:gd name="connsiteY7" fmla="*/ 39719 h 2949782"/>
              <a:gd name="connsiteX8" fmla="*/ 5753100 w 7824675"/>
              <a:gd name="connsiteY8" fmla="*/ 2922619 h 2949782"/>
              <a:gd name="connsiteX9" fmla="*/ 6134100 w 7824675"/>
              <a:gd name="connsiteY9" fmla="*/ 1487519 h 2949782"/>
              <a:gd name="connsiteX10" fmla="*/ 7824675 w 7824675"/>
              <a:gd name="connsiteY10" fmla="*/ 1500219 h 2949782"/>
              <a:gd name="connsiteX0" fmla="*/ 0 w 7824675"/>
              <a:gd name="connsiteY0" fmla="*/ 1474819 h 2950167"/>
              <a:gd name="connsiteX1" fmla="*/ 1422400 w 7824675"/>
              <a:gd name="connsiteY1" fmla="*/ 1474819 h 2950167"/>
              <a:gd name="connsiteX2" fmla="*/ 1803400 w 7824675"/>
              <a:gd name="connsiteY2" fmla="*/ 1474819 h 2950167"/>
              <a:gd name="connsiteX3" fmla="*/ 2159000 w 7824675"/>
              <a:gd name="connsiteY3" fmla="*/ 27019 h 2950167"/>
              <a:gd name="connsiteX4" fmla="*/ 2882900 w 7824675"/>
              <a:gd name="connsiteY4" fmla="*/ 2922619 h 2950167"/>
              <a:gd name="connsiteX5" fmla="*/ 3606800 w 7824675"/>
              <a:gd name="connsiteY5" fmla="*/ 52419 h 2950167"/>
              <a:gd name="connsiteX6" fmla="*/ 4318000 w 7824675"/>
              <a:gd name="connsiteY6" fmla="*/ 2909919 h 2950167"/>
              <a:gd name="connsiteX7" fmla="*/ 5041900 w 7824675"/>
              <a:gd name="connsiteY7" fmla="*/ 39719 h 2950167"/>
              <a:gd name="connsiteX8" fmla="*/ 5753100 w 7824675"/>
              <a:gd name="connsiteY8" fmla="*/ 2922619 h 2950167"/>
              <a:gd name="connsiteX9" fmla="*/ 6134100 w 7824675"/>
              <a:gd name="connsiteY9" fmla="*/ 1487519 h 2950167"/>
              <a:gd name="connsiteX10" fmla="*/ 6594552 w 7824675"/>
              <a:gd name="connsiteY10" fmla="*/ 1360863 h 2950167"/>
              <a:gd name="connsiteX11" fmla="*/ 7824675 w 7824675"/>
              <a:gd name="connsiteY11" fmla="*/ 1500219 h 2950167"/>
              <a:gd name="connsiteX0" fmla="*/ 0 w 7824675"/>
              <a:gd name="connsiteY0" fmla="*/ 1474819 h 2950301"/>
              <a:gd name="connsiteX1" fmla="*/ 1422400 w 7824675"/>
              <a:gd name="connsiteY1" fmla="*/ 1474819 h 2950301"/>
              <a:gd name="connsiteX2" fmla="*/ 1803400 w 7824675"/>
              <a:gd name="connsiteY2" fmla="*/ 1474819 h 2950301"/>
              <a:gd name="connsiteX3" fmla="*/ 2159000 w 7824675"/>
              <a:gd name="connsiteY3" fmla="*/ 27019 h 2950301"/>
              <a:gd name="connsiteX4" fmla="*/ 2882900 w 7824675"/>
              <a:gd name="connsiteY4" fmla="*/ 2922619 h 2950301"/>
              <a:gd name="connsiteX5" fmla="*/ 3606800 w 7824675"/>
              <a:gd name="connsiteY5" fmla="*/ 52419 h 2950301"/>
              <a:gd name="connsiteX6" fmla="*/ 4318000 w 7824675"/>
              <a:gd name="connsiteY6" fmla="*/ 2909919 h 2950301"/>
              <a:gd name="connsiteX7" fmla="*/ 5041900 w 7824675"/>
              <a:gd name="connsiteY7" fmla="*/ 39719 h 2950301"/>
              <a:gd name="connsiteX8" fmla="*/ 5753100 w 7824675"/>
              <a:gd name="connsiteY8" fmla="*/ 2922619 h 2950301"/>
              <a:gd name="connsiteX9" fmla="*/ 6134100 w 7824675"/>
              <a:gd name="connsiteY9" fmla="*/ 1487519 h 2950301"/>
              <a:gd name="connsiteX10" fmla="*/ 6594552 w 7824675"/>
              <a:gd name="connsiteY10" fmla="*/ 1313238 h 2950301"/>
              <a:gd name="connsiteX11" fmla="*/ 7824675 w 7824675"/>
              <a:gd name="connsiteY11" fmla="*/ 1500219 h 2950301"/>
              <a:gd name="connsiteX0" fmla="*/ 0 w 7824675"/>
              <a:gd name="connsiteY0" fmla="*/ 1474819 h 2950301"/>
              <a:gd name="connsiteX1" fmla="*/ 1422400 w 7824675"/>
              <a:gd name="connsiteY1" fmla="*/ 1474819 h 2950301"/>
              <a:gd name="connsiteX2" fmla="*/ 1803400 w 7824675"/>
              <a:gd name="connsiteY2" fmla="*/ 1474819 h 2950301"/>
              <a:gd name="connsiteX3" fmla="*/ 2159000 w 7824675"/>
              <a:gd name="connsiteY3" fmla="*/ 27019 h 2950301"/>
              <a:gd name="connsiteX4" fmla="*/ 2882900 w 7824675"/>
              <a:gd name="connsiteY4" fmla="*/ 2922619 h 2950301"/>
              <a:gd name="connsiteX5" fmla="*/ 3606800 w 7824675"/>
              <a:gd name="connsiteY5" fmla="*/ 52419 h 2950301"/>
              <a:gd name="connsiteX6" fmla="*/ 4318000 w 7824675"/>
              <a:gd name="connsiteY6" fmla="*/ 2909919 h 2950301"/>
              <a:gd name="connsiteX7" fmla="*/ 5041900 w 7824675"/>
              <a:gd name="connsiteY7" fmla="*/ 39719 h 2950301"/>
              <a:gd name="connsiteX8" fmla="*/ 5753100 w 7824675"/>
              <a:gd name="connsiteY8" fmla="*/ 2922619 h 2950301"/>
              <a:gd name="connsiteX9" fmla="*/ 6134100 w 7824675"/>
              <a:gd name="connsiteY9" fmla="*/ 1487519 h 2950301"/>
              <a:gd name="connsiteX10" fmla="*/ 6594552 w 7824675"/>
              <a:gd name="connsiteY10" fmla="*/ 1313238 h 2950301"/>
              <a:gd name="connsiteX11" fmla="*/ 7824675 w 7824675"/>
              <a:gd name="connsiteY11" fmla="*/ 1404969 h 2950301"/>
              <a:gd name="connsiteX0" fmla="*/ 0 w 7815573"/>
              <a:gd name="connsiteY0" fmla="*/ 1474819 h 2950301"/>
              <a:gd name="connsiteX1" fmla="*/ 1422400 w 7815573"/>
              <a:gd name="connsiteY1" fmla="*/ 1474819 h 2950301"/>
              <a:gd name="connsiteX2" fmla="*/ 1803400 w 7815573"/>
              <a:gd name="connsiteY2" fmla="*/ 1474819 h 2950301"/>
              <a:gd name="connsiteX3" fmla="*/ 2159000 w 7815573"/>
              <a:gd name="connsiteY3" fmla="*/ 27019 h 2950301"/>
              <a:gd name="connsiteX4" fmla="*/ 2882900 w 7815573"/>
              <a:gd name="connsiteY4" fmla="*/ 2922619 h 2950301"/>
              <a:gd name="connsiteX5" fmla="*/ 3606800 w 7815573"/>
              <a:gd name="connsiteY5" fmla="*/ 52419 h 2950301"/>
              <a:gd name="connsiteX6" fmla="*/ 4318000 w 7815573"/>
              <a:gd name="connsiteY6" fmla="*/ 2909919 h 2950301"/>
              <a:gd name="connsiteX7" fmla="*/ 5041900 w 7815573"/>
              <a:gd name="connsiteY7" fmla="*/ 39719 h 2950301"/>
              <a:gd name="connsiteX8" fmla="*/ 5753100 w 7815573"/>
              <a:gd name="connsiteY8" fmla="*/ 2922619 h 2950301"/>
              <a:gd name="connsiteX9" fmla="*/ 6134100 w 7815573"/>
              <a:gd name="connsiteY9" fmla="*/ 1487519 h 2950301"/>
              <a:gd name="connsiteX10" fmla="*/ 6594552 w 7815573"/>
              <a:gd name="connsiteY10" fmla="*/ 1313238 h 2950301"/>
              <a:gd name="connsiteX11" fmla="*/ 7815573 w 7815573"/>
              <a:gd name="connsiteY11" fmla="*/ 1319244 h 2950301"/>
              <a:gd name="connsiteX0" fmla="*/ 0 w 7820976"/>
              <a:gd name="connsiteY0" fmla="*/ 1474819 h 2950301"/>
              <a:gd name="connsiteX1" fmla="*/ 1422400 w 7820976"/>
              <a:gd name="connsiteY1" fmla="*/ 1474819 h 2950301"/>
              <a:gd name="connsiteX2" fmla="*/ 1803400 w 7820976"/>
              <a:gd name="connsiteY2" fmla="*/ 1474819 h 2950301"/>
              <a:gd name="connsiteX3" fmla="*/ 2159000 w 7820976"/>
              <a:gd name="connsiteY3" fmla="*/ 27019 h 2950301"/>
              <a:gd name="connsiteX4" fmla="*/ 2882900 w 7820976"/>
              <a:gd name="connsiteY4" fmla="*/ 2922619 h 2950301"/>
              <a:gd name="connsiteX5" fmla="*/ 3606800 w 7820976"/>
              <a:gd name="connsiteY5" fmla="*/ 52419 h 2950301"/>
              <a:gd name="connsiteX6" fmla="*/ 4318000 w 7820976"/>
              <a:gd name="connsiteY6" fmla="*/ 2909919 h 2950301"/>
              <a:gd name="connsiteX7" fmla="*/ 5041900 w 7820976"/>
              <a:gd name="connsiteY7" fmla="*/ 39719 h 2950301"/>
              <a:gd name="connsiteX8" fmla="*/ 5753100 w 7820976"/>
              <a:gd name="connsiteY8" fmla="*/ 2922619 h 2950301"/>
              <a:gd name="connsiteX9" fmla="*/ 6134100 w 7820976"/>
              <a:gd name="connsiteY9" fmla="*/ 1487519 h 2950301"/>
              <a:gd name="connsiteX10" fmla="*/ 6594552 w 7820976"/>
              <a:gd name="connsiteY10" fmla="*/ 1313238 h 2950301"/>
              <a:gd name="connsiteX11" fmla="*/ 7677720 w 7820976"/>
              <a:gd name="connsiteY11" fmla="*/ 1313238 h 2950301"/>
              <a:gd name="connsiteX12" fmla="*/ 7815573 w 7820976"/>
              <a:gd name="connsiteY12" fmla="*/ 1319244 h 2950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820976" h="2950301">
                <a:moveTo>
                  <a:pt x="0" y="1474819"/>
                </a:moveTo>
                <a:lnTo>
                  <a:pt x="1422400" y="1474819"/>
                </a:lnTo>
                <a:cubicBezTo>
                  <a:pt x="1722967" y="1474819"/>
                  <a:pt x="1680633" y="1716119"/>
                  <a:pt x="1803400" y="1474819"/>
                </a:cubicBezTo>
                <a:cubicBezTo>
                  <a:pt x="1926167" y="1233519"/>
                  <a:pt x="1979083" y="-214281"/>
                  <a:pt x="2159000" y="27019"/>
                </a:cubicBezTo>
                <a:cubicBezTo>
                  <a:pt x="2338917" y="268319"/>
                  <a:pt x="2641600" y="2918386"/>
                  <a:pt x="2882900" y="2922619"/>
                </a:cubicBezTo>
                <a:cubicBezTo>
                  <a:pt x="3124200" y="2926852"/>
                  <a:pt x="3367617" y="54536"/>
                  <a:pt x="3606800" y="52419"/>
                </a:cubicBezTo>
                <a:cubicBezTo>
                  <a:pt x="3845983" y="50302"/>
                  <a:pt x="4078817" y="2912036"/>
                  <a:pt x="4318000" y="2909919"/>
                </a:cubicBezTo>
                <a:cubicBezTo>
                  <a:pt x="4557183" y="2907802"/>
                  <a:pt x="4802717" y="37602"/>
                  <a:pt x="5041900" y="39719"/>
                </a:cubicBezTo>
                <a:cubicBezTo>
                  <a:pt x="5281083" y="41836"/>
                  <a:pt x="5571067" y="2681319"/>
                  <a:pt x="5753100" y="2922619"/>
                </a:cubicBezTo>
                <a:cubicBezTo>
                  <a:pt x="5935133" y="3163919"/>
                  <a:pt x="5993858" y="1755749"/>
                  <a:pt x="6134100" y="1487519"/>
                </a:cubicBezTo>
                <a:cubicBezTo>
                  <a:pt x="6274342" y="1219289"/>
                  <a:pt x="6325146" y="1342285"/>
                  <a:pt x="6594552" y="1313238"/>
                </a:cubicBezTo>
                <a:cubicBezTo>
                  <a:pt x="6863958" y="1284191"/>
                  <a:pt x="7474217" y="1312237"/>
                  <a:pt x="7677720" y="1313238"/>
                </a:cubicBezTo>
                <a:cubicBezTo>
                  <a:pt x="7881224" y="1314239"/>
                  <a:pt x="7804734" y="1318243"/>
                  <a:pt x="7815573" y="1319244"/>
                </a:cubicBezTo>
              </a:path>
            </a:pathLst>
          </a:custGeom>
          <a:noFill/>
          <a:ln w="25400">
            <a:solidFill>
              <a:srgbClr val="7030A0"/>
            </a:solidFill>
            <a:headEnd type="none"/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78" name="Picture 17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6851" y="11289928"/>
            <a:ext cx="2267380" cy="1693630"/>
          </a:xfrm>
          <a:prstGeom prst="rect">
            <a:avLst/>
          </a:prstGeom>
        </p:spPr>
      </p:pic>
      <p:sp>
        <p:nvSpPr>
          <p:cNvPr id="184" name="Freeform 183"/>
          <p:cNvSpPr/>
          <p:nvPr/>
        </p:nvSpPr>
        <p:spPr>
          <a:xfrm rot="2569099">
            <a:off x="2308331" y="11339489"/>
            <a:ext cx="1026372" cy="89208"/>
          </a:xfrm>
          <a:custGeom>
            <a:avLst/>
            <a:gdLst>
              <a:gd name="connsiteX0" fmla="*/ 0 w 7924800"/>
              <a:gd name="connsiteY0" fmla="*/ 1474819 h 2949851"/>
              <a:gd name="connsiteX1" fmla="*/ 1422400 w 7924800"/>
              <a:gd name="connsiteY1" fmla="*/ 1474819 h 2949851"/>
              <a:gd name="connsiteX2" fmla="*/ 1803400 w 7924800"/>
              <a:gd name="connsiteY2" fmla="*/ 1474819 h 2949851"/>
              <a:gd name="connsiteX3" fmla="*/ 2159000 w 7924800"/>
              <a:gd name="connsiteY3" fmla="*/ 27019 h 2949851"/>
              <a:gd name="connsiteX4" fmla="*/ 2882900 w 7924800"/>
              <a:gd name="connsiteY4" fmla="*/ 2922619 h 2949851"/>
              <a:gd name="connsiteX5" fmla="*/ 3606800 w 7924800"/>
              <a:gd name="connsiteY5" fmla="*/ 52419 h 2949851"/>
              <a:gd name="connsiteX6" fmla="*/ 4318000 w 7924800"/>
              <a:gd name="connsiteY6" fmla="*/ 2909919 h 2949851"/>
              <a:gd name="connsiteX7" fmla="*/ 5041900 w 7924800"/>
              <a:gd name="connsiteY7" fmla="*/ 39719 h 2949851"/>
              <a:gd name="connsiteX8" fmla="*/ 5753100 w 7924800"/>
              <a:gd name="connsiteY8" fmla="*/ 2922619 h 2949851"/>
              <a:gd name="connsiteX9" fmla="*/ 6134100 w 7924800"/>
              <a:gd name="connsiteY9" fmla="*/ 1487519 h 2949851"/>
              <a:gd name="connsiteX10" fmla="*/ 6489700 w 7924800"/>
              <a:gd name="connsiteY10" fmla="*/ 1474819 h 2949851"/>
              <a:gd name="connsiteX11" fmla="*/ 7924800 w 7924800"/>
              <a:gd name="connsiteY11" fmla="*/ 1462119 h 2949851"/>
              <a:gd name="connsiteX0" fmla="*/ 0 w 7933902"/>
              <a:gd name="connsiteY0" fmla="*/ 1474819 h 2949851"/>
              <a:gd name="connsiteX1" fmla="*/ 1422400 w 7933902"/>
              <a:gd name="connsiteY1" fmla="*/ 1474819 h 2949851"/>
              <a:gd name="connsiteX2" fmla="*/ 1803400 w 7933902"/>
              <a:gd name="connsiteY2" fmla="*/ 1474819 h 2949851"/>
              <a:gd name="connsiteX3" fmla="*/ 2159000 w 7933902"/>
              <a:gd name="connsiteY3" fmla="*/ 27019 h 2949851"/>
              <a:gd name="connsiteX4" fmla="*/ 2882900 w 7933902"/>
              <a:gd name="connsiteY4" fmla="*/ 2922619 h 2949851"/>
              <a:gd name="connsiteX5" fmla="*/ 3606800 w 7933902"/>
              <a:gd name="connsiteY5" fmla="*/ 52419 h 2949851"/>
              <a:gd name="connsiteX6" fmla="*/ 4318000 w 7933902"/>
              <a:gd name="connsiteY6" fmla="*/ 2909919 h 2949851"/>
              <a:gd name="connsiteX7" fmla="*/ 5041900 w 7933902"/>
              <a:gd name="connsiteY7" fmla="*/ 39719 h 2949851"/>
              <a:gd name="connsiteX8" fmla="*/ 5753100 w 7933902"/>
              <a:gd name="connsiteY8" fmla="*/ 2922619 h 2949851"/>
              <a:gd name="connsiteX9" fmla="*/ 6134100 w 7933902"/>
              <a:gd name="connsiteY9" fmla="*/ 1487519 h 2949851"/>
              <a:gd name="connsiteX10" fmla="*/ 6489700 w 7933902"/>
              <a:gd name="connsiteY10" fmla="*/ 1474819 h 2949851"/>
              <a:gd name="connsiteX11" fmla="*/ 7933902 w 7933902"/>
              <a:gd name="connsiteY11" fmla="*/ 1509744 h 2949851"/>
              <a:gd name="connsiteX0" fmla="*/ 0 w 7924800"/>
              <a:gd name="connsiteY0" fmla="*/ 1474819 h 2949851"/>
              <a:gd name="connsiteX1" fmla="*/ 1422400 w 7924800"/>
              <a:gd name="connsiteY1" fmla="*/ 1474819 h 2949851"/>
              <a:gd name="connsiteX2" fmla="*/ 1803400 w 7924800"/>
              <a:gd name="connsiteY2" fmla="*/ 1474819 h 2949851"/>
              <a:gd name="connsiteX3" fmla="*/ 2159000 w 7924800"/>
              <a:gd name="connsiteY3" fmla="*/ 27019 h 2949851"/>
              <a:gd name="connsiteX4" fmla="*/ 2882900 w 7924800"/>
              <a:gd name="connsiteY4" fmla="*/ 2922619 h 2949851"/>
              <a:gd name="connsiteX5" fmla="*/ 3606800 w 7924800"/>
              <a:gd name="connsiteY5" fmla="*/ 52419 h 2949851"/>
              <a:gd name="connsiteX6" fmla="*/ 4318000 w 7924800"/>
              <a:gd name="connsiteY6" fmla="*/ 2909919 h 2949851"/>
              <a:gd name="connsiteX7" fmla="*/ 5041900 w 7924800"/>
              <a:gd name="connsiteY7" fmla="*/ 39719 h 2949851"/>
              <a:gd name="connsiteX8" fmla="*/ 5753100 w 7924800"/>
              <a:gd name="connsiteY8" fmla="*/ 2922619 h 2949851"/>
              <a:gd name="connsiteX9" fmla="*/ 6134100 w 7924800"/>
              <a:gd name="connsiteY9" fmla="*/ 1487519 h 2949851"/>
              <a:gd name="connsiteX10" fmla="*/ 6489700 w 7924800"/>
              <a:gd name="connsiteY10" fmla="*/ 1474819 h 2949851"/>
              <a:gd name="connsiteX11" fmla="*/ 7924800 w 7924800"/>
              <a:gd name="connsiteY11" fmla="*/ 1385919 h 2949851"/>
              <a:gd name="connsiteX0" fmla="*/ 0 w 7970311"/>
              <a:gd name="connsiteY0" fmla="*/ 1474819 h 2949851"/>
              <a:gd name="connsiteX1" fmla="*/ 1422400 w 7970311"/>
              <a:gd name="connsiteY1" fmla="*/ 1474819 h 2949851"/>
              <a:gd name="connsiteX2" fmla="*/ 1803400 w 7970311"/>
              <a:gd name="connsiteY2" fmla="*/ 1474819 h 2949851"/>
              <a:gd name="connsiteX3" fmla="*/ 2159000 w 7970311"/>
              <a:gd name="connsiteY3" fmla="*/ 27019 h 2949851"/>
              <a:gd name="connsiteX4" fmla="*/ 2882900 w 7970311"/>
              <a:gd name="connsiteY4" fmla="*/ 2922619 h 2949851"/>
              <a:gd name="connsiteX5" fmla="*/ 3606800 w 7970311"/>
              <a:gd name="connsiteY5" fmla="*/ 52419 h 2949851"/>
              <a:gd name="connsiteX6" fmla="*/ 4318000 w 7970311"/>
              <a:gd name="connsiteY6" fmla="*/ 2909919 h 2949851"/>
              <a:gd name="connsiteX7" fmla="*/ 5041900 w 7970311"/>
              <a:gd name="connsiteY7" fmla="*/ 39719 h 2949851"/>
              <a:gd name="connsiteX8" fmla="*/ 5753100 w 7970311"/>
              <a:gd name="connsiteY8" fmla="*/ 2922619 h 2949851"/>
              <a:gd name="connsiteX9" fmla="*/ 6134100 w 7970311"/>
              <a:gd name="connsiteY9" fmla="*/ 1487519 h 2949851"/>
              <a:gd name="connsiteX10" fmla="*/ 6489700 w 7970311"/>
              <a:gd name="connsiteY10" fmla="*/ 1474819 h 2949851"/>
              <a:gd name="connsiteX11" fmla="*/ 7970311 w 7970311"/>
              <a:gd name="connsiteY11" fmla="*/ 2043144 h 2949851"/>
              <a:gd name="connsiteX0" fmla="*/ 0 w 7870186"/>
              <a:gd name="connsiteY0" fmla="*/ 1474819 h 2949851"/>
              <a:gd name="connsiteX1" fmla="*/ 1422400 w 7870186"/>
              <a:gd name="connsiteY1" fmla="*/ 1474819 h 2949851"/>
              <a:gd name="connsiteX2" fmla="*/ 1803400 w 7870186"/>
              <a:gd name="connsiteY2" fmla="*/ 1474819 h 2949851"/>
              <a:gd name="connsiteX3" fmla="*/ 2159000 w 7870186"/>
              <a:gd name="connsiteY3" fmla="*/ 27019 h 2949851"/>
              <a:gd name="connsiteX4" fmla="*/ 2882900 w 7870186"/>
              <a:gd name="connsiteY4" fmla="*/ 2922619 h 2949851"/>
              <a:gd name="connsiteX5" fmla="*/ 3606800 w 7870186"/>
              <a:gd name="connsiteY5" fmla="*/ 52419 h 2949851"/>
              <a:gd name="connsiteX6" fmla="*/ 4318000 w 7870186"/>
              <a:gd name="connsiteY6" fmla="*/ 2909919 h 2949851"/>
              <a:gd name="connsiteX7" fmla="*/ 5041900 w 7870186"/>
              <a:gd name="connsiteY7" fmla="*/ 39719 h 2949851"/>
              <a:gd name="connsiteX8" fmla="*/ 5753100 w 7870186"/>
              <a:gd name="connsiteY8" fmla="*/ 2922619 h 2949851"/>
              <a:gd name="connsiteX9" fmla="*/ 6134100 w 7870186"/>
              <a:gd name="connsiteY9" fmla="*/ 1487519 h 2949851"/>
              <a:gd name="connsiteX10" fmla="*/ 6489700 w 7870186"/>
              <a:gd name="connsiteY10" fmla="*/ 1474819 h 2949851"/>
              <a:gd name="connsiteX11" fmla="*/ 7870186 w 7870186"/>
              <a:gd name="connsiteY11" fmla="*/ 2319369 h 2949851"/>
              <a:gd name="connsiteX0" fmla="*/ 0 w 7870186"/>
              <a:gd name="connsiteY0" fmla="*/ 1474819 h 2947713"/>
              <a:gd name="connsiteX1" fmla="*/ 1422400 w 7870186"/>
              <a:gd name="connsiteY1" fmla="*/ 1474819 h 2947713"/>
              <a:gd name="connsiteX2" fmla="*/ 1803400 w 7870186"/>
              <a:gd name="connsiteY2" fmla="*/ 1474819 h 2947713"/>
              <a:gd name="connsiteX3" fmla="*/ 2159000 w 7870186"/>
              <a:gd name="connsiteY3" fmla="*/ 27019 h 2947713"/>
              <a:gd name="connsiteX4" fmla="*/ 2882900 w 7870186"/>
              <a:gd name="connsiteY4" fmla="*/ 2922619 h 2947713"/>
              <a:gd name="connsiteX5" fmla="*/ 3606800 w 7870186"/>
              <a:gd name="connsiteY5" fmla="*/ 52419 h 2947713"/>
              <a:gd name="connsiteX6" fmla="*/ 4318000 w 7870186"/>
              <a:gd name="connsiteY6" fmla="*/ 2909919 h 2947713"/>
              <a:gd name="connsiteX7" fmla="*/ 5041900 w 7870186"/>
              <a:gd name="connsiteY7" fmla="*/ 39719 h 2947713"/>
              <a:gd name="connsiteX8" fmla="*/ 5753100 w 7870186"/>
              <a:gd name="connsiteY8" fmla="*/ 2922619 h 2947713"/>
              <a:gd name="connsiteX9" fmla="*/ 6134100 w 7870186"/>
              <a:gd name="connsiteY9" fmla="*/ 1487519 h 2947713"/>
              <a:gd name="connsiteX10" fmla="*/ 7870186 w 7870186"/>
              <a:gd name="connsiteY10" fmla="*/ 2319369 h 2947713"/>
              <a:gd name="connsiteX0" fmla="*/ 0 w 7824675"/>
              <a:gd name="connsiteY0" fmla="*/ 1474819 h 2949782"/>
              <a:gd name="connsiteX1" fmla="*/ 1422400 w 7824675"/>
              <a:gd name="connsiteY1" fmla="*/ 1474819 h 2949782"/>
              <a:gd name="connsiteX2" fmla="*/ 1803400 w 7824675"/>
              <a:gd name="connsiteY2" fmla="*/ 1474819 h 2949782"/>
              <a:gd name="connsiteX3" fmla="*/ 2159000 w 7824675"/>
              <a:gd name="connsiteY3" fmla="*/ 27019 h 2949782"/>
              <a:gd name="connsiteX4" fmla="*/ 2882900 w 7824675"/>
              <a:gd name="connsiteY4" fmla="*/ 2922619 h 2949782"/>
              <a:gd name="connsiteX5" fmla="*/ 3606800 w 7824675"/>
              <a:gd name="connsiteY5" fmla="*/ 52419 h 2949782"/>
              <a:gd name="connsiteX6" fmla="*/ 4318000 w 7824675"/>
              <a:gd name="connsiteY6" fmla="*/ 2909919 h 2949782"/>
              <a:gd name="connsiteX7" fmla="*/ 5041900 w 7824675"/>
              <a:gd name="connsiteY7" fmla="*/ 39719 h 2949782"/>
              <a:gd name="connsiteX8" fmla="*/ 5753100 w 7824675"/>
              <a:gd name="connsiteY8" fmla="*/ 2922619 h 2949782"/>
              <a:gd name="connsiteX9" fmla="*/ 6134100 w 7824675"/>
              <a:gd name="connsiteY9" fmla="*/ 1487519 h 2949782"/>
              <a:gd name="connsiteX10" fmla="*/ 7824675 w 7824675"/>
              <a:gd name="connsiteY10" fmla="*/ 1500219 h 2949782"/>
              <a:gd name="connsiteX0" fmla="*/ 0 w 7824675"/>
              <a:gd name="connsiteY0" fmla="*/ 1474819 h 2950167"/>
              <a:gd name="connsiteX1" fmla="*/ 1422400 w 7824675"/>
              <a:gd name="connsiteY1" fmla="*/ 1474819 h 2950167"/>
              <a:gd name="connsiteX2" fmla="*/ 1803400 w 7824675"/>
              <a:gd name="connsiteY2" fmla="*/ 1474819 h 2950167"/>
              <a:gd name="connsiteX3" fmla="*/ 2159000 w 7824675"/>
              <a:gd name="connsiteY3" fmla="*/ 27019 h 2950167"/>
              <a:gd name="connsiteX4" fmla="*/ 2882900 w 7824675"/>
              <a:gd name="connsiteY4" fmla="*/ 2922619 h 2950167"/>
              <a:gd name="connsiteX5" fmla="*/ 3606800 w 7824675"/>
              <a:gd name="connsiteY5" fmla="*/ 52419 h 2950167"/>
              <a:gd name="connsiteX6" fmla="*/ 4318000 w 7824675"/>
              <a:gd name="connsiteY6" fmla="*/ 2909919 h 2950167"/>
              <a:gd name="connsiteX7" fmla="*/ 5041900 w 7824675"/>
              <a:gd name="connsiteY7" fmla="*/ 39719 h 2950167"/>
              <a:gd name="connsiteX8" fmla="*/ 5753100 w 7824675"/>
              <a:gd name="connsiteY8" fmla="*/ 2922619 h 2950167"/>
              <a:gd name="connsiteX9" fmla="*/ 6134100 w 7824675"/>
              <a:gd name="connsiteY9" fmla="*/ 1487519 h 2950167"/>
              <a:gd name="connsiteX10" fmla="*/ 6594552 w 7824675"/>
              <a:gd name="connsiteY10" fmla="*/ 1360863 h 2950167"/>
              <a:gd name="connsiteX11" fmla="*/ 7824675 w 7824675"/>
              <a:gd name="connsiteY11" fmla="*/ 1500219 h 2950167"/>
              <a:gd name="connsiteX0" fmla="*/ 0 w 7824675"/>
              <a:gd name="connsiteY0" fmla="*/ 1474819 h 2950301"/>
              <a:gd name="connsiteX1" fmla="*/ 1422400 w 7824675"/>
              <a:gd name="connsiteY1" fmla="*/ 1474819 h 2950301"/>
              <a:gd name="connsiteX2" fmla="*/ 1803400 w 7824675"/>
              <a:gd name="connsiteY2" fmla="*/ 1474819 h 2950301"/>
              <a:gd name="connsiteX3" fmla="*/ 2159000 w 7824675"/>
              <a:gd name="connsiteY3" fmla="*/ 27019 h 2950301"/>
              <a:gd name="connsiteX4" fmla="*/ 2882900 w 7824675"/>
              <a:gd name="connsiteY4" fmla="*/ 2922619 h 2950301"/>
              <a:gd name="connsiteX5" fmla="*/ 3606800 w 7824675"/>
              <a:gd name="connsiteY5" fmla="*/ 52419 h 2950301"/>
              <a:gd name="connsiteX6" fmla="*/ 4318000 w 7824675"/>
              <a:gd name="connsiteY6" fmla="*/ 2909919 h 2950301"/>
              <a:gd name="connsiteX7" fmla="*/ 5041900 w 7824675"/>
              <a:gd name="connsiteY7" fmla="*/ 39719 h 2950301"/>
              <a:gd name="connsiteX8" fmla="*/ 5753100 w 7824675"/>
              <a:gd name="connsiteY8" fmla="*/ 2922619 h 2950301"/>
              <a:gd name="connsiteX9" fmla="*/ 6134100 w 7824675"/>
              <a:gd name="connsiteY9" fmla="*/ 1487519 h 2950301"/>
              <a:gd name="connsiteX10" fmla="*/ 6594552 w 7824675"/>
              <a:gd name="connsiteY10" fmla="*/ 1313238 h 2950301"/>
              <a:gd name="connsiteX11" fmla="*/ 7824675 w 7824675"/>
              <a:gd name="connsiteY11" fmla="*/ 1500219 h 2950301"/>
              <a:gd name="connsiteX0" fmla="*/ 0 w 7824675"/>
              <a:gd name="connsiteY0" fmla="*/ 1474819 h 2950301"/>
              <a:gd name="connsiteX1" fmla="*/ 1422400 w 7824675"/>
              <a:gd name="connsiteY1" fmla="*/ 1474819 h 2950301"/>
              <a:gd name="connsiteX2" fmla="*/ 1803400 w 7824675"/>
              <a:gd name="connsiteY2" fmla="*/ 1474819 h 2950301"/>
              <a:gd name="connsiteX3" fmla="*/ 2159000 w 7824675"/>
              <a:gd name="connsiteY3" fmla="*/ 27019 h 2950301"/>
              <a:gd name="connsiteX4" fmla="*/ 2882900 w 7824675"/>
              <a:gd name="connsiteY4" fmla="*/ 2922619 h 2950301"/>
              <a:gd name="connsiteX5" fmla="*/ 3606800 w 7824675"/>
              <a:gd name="connsiteY5" fmla="*/ 52419 h 2950301"/>
              <a:gd name="connsiteX6" fmla="*/ 4318000 w 7824675"/>
              <a:gd name="connsiteY6" fmla="*/ 2909919 h 2950301"/>
              <a:gd name="connsiteX7" fmla="*/ 5041900 w 7824675"/>
              <a:gd name="connsiteY7" fmla="*/ 39719 h 2950301"/>
              <a:gd name="connsiteX8" fmla="*/ 5753100 w 7824675"/>
              <a:gd name="connsiteY8" fmla="*/ 2922619 h 2950301"/>
              <a:gd name="connsiteX9" fmla="*/ 6134100 w 7824675"/>
              <a:gd name="connsiteY9" fmla="*/ 1487519 h 2950301"/>
              <a:gd name="connsiteX10" fmla="*/ 6594552 w 7824675"/>
              <a:gd name="connsiteY10" fmla="*/ 1313238 h 2950301"/>
              <a:gd name="connsiteX11" fmla="*/ 7824675 w 7824675"/>
              <a:gd name="connsiteY11" fmla="*/ 1404969 h 2950301"/>
              <a:gd name="connsiteX0" fmla="*/ 0 w 7815573"/>
              <a:gd name="connsiteY0" fmla="*/ 1474819 h 2950301"/>
              <a:gd name="connsiteX1" fmla="*/ 1422400 w 7815573"/>
              <a:gd name="connsiteY1" fmla="*/ 1474819 h 2950301"/>
              <a:gd name="connsiteX2" fmla="*/ 1803400 w 7815573"/>
              <a:gd name="connsiteY2" fmla="*/ 1474819 h 2950301"/>
              <a:gd name="connsiteX3" fmla="*/ 2159000 w 7815573"/>
              <a:gd name="connsiteY3" fmla="*/ 27019 h 2950301"/>
              <a:gd name="connsiteX4" fmla="*/ 2882900 w 7815573"/>
              <a:gd name="connsiteY4" fmla="*/ 2922619 h 2950301"/>
              <a:gd name="connsiteX5" fmla="*/ 3606800 w 7815573"/>
              <a:gd name="connsiteY5" fmla="*/ 52419 h 2950301"/>
              <a:gd name="connsiteX6" fmla="*/ 4318000 w 7815573"/>
              <a:gd name="connsiteY6" fmla="*/ 2909919 h 2950301"/>
              <a:gd name="connsiteX7" fmla="*/ 5041900 w 7815573"/>
              <a:gd name="connsiteY7" fmla="*/ 39719 h 2950301"/>
              <a:gd name="connsiteX8" fmla="*/ 5753100 w 7815573"/>
              <a:gd name="connsiteY8" fmla="*/ 2922619 h 2950301"/>
              <a:gd name="connsiteX9" fmla="*/ 6134100 w 7815573"/>
              <a:gd name="connsiteY9" fmla="*/ 1487519 h 2950301"/>
              <a:gd name="connsiteX10" fmla="*/ 6594552 w 7815573"/>
              <a:gd name="connsiteY10" fmla="*/ 1313238 h 2950301"/>
              <a:gd name="connsiteX11" fmla="*/ 7815573 w 7815573"/>
              <a:gd name="connsiteY11" fmla="*/ 1319244 h 2950301"/>
              <a:gd name="connsiteX0" fmla="*/ 0 w 7820976"/>
              <a:gd name="connsiteY0" fmla="*/ 1474819 h 2950301"/>
              <a:gd name="connsiteX1" fmla="*/ 1422400 w 7820976"/>
              <a:gd name="connsiteY1" fmla="*/ 1474819 h 2950301"/>
              <a:gd name="connsiteX2" fmla="*/ 1803400 w 7820976"/>
              <a:gd name="connsiteY2" fmla="*/ 1474819 h 2950301"/>
              <a:gd name="connsiteX3" fmla="*/ 2159000 w 7820976"/>
              <a:gd name="connsiteY3" fmla="*/ 27019 h 2950301"/>
              <a:gd name="connsiteX4" fmla="*/ 2882900 w 7820976"/>
              <a:gd name="connsiteY4" fmla="*/ 2922619 h 2950301"/>
              <a:gd name="connsiteX5" fmla="*/ 3606800 w 7820976"/>
              <a:gd name="connsiteY5" fmla="*/ 52419 h 2950301"/>
              <a:gd name="connsiteX6" fmla="*/ 4318000 w 7820976"/>
              <a:gd name="connsiteY6" fmla="*/ 2909919 h 2950301"/>
              <a:gd name="connsiteX7" fmla="*/ 5041900 w 7820976"/>
              <a:gd name="connsiteY7" fmla="*/ 39719 h 2950301"/>
              <a:gd name="connsiteX8" fmla="*/ 5753100 w 7820976"/>
              <a:gd name="connsiteY8" fmla="*/ 2922619 h 2950301"/>
              <a:gd name="connsiteX9" fmla="*/ 6134100 w 7820976"/>
              <a:gd name="connsiteY9" fmla="*/ 1487519 h 2950301"/>
              <a:gd name="connsiteX10" fmla="*/ 6594552 w 7820976"/>
              <a:gd name="connsiteY10" fmla="*/ 1313238 h 2950301"/>
              <a:gd name="connsiteX11" fmla="*/ 7677720 w 7820976"/>
              <a:gd name="connsiteY11" fmla="*/ 1313238 h 2950301"/>
              <a:gd name="connsiteX12" fmla="*/ 7815573 w 7820976"/>
              <a:gd name="connsiteY12" fmla="*/ 1319244 h 2950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820976" h="2950301">
                <a:moveTo>
                  <a:pt x="0" y="1474819"/>
                </a:moveTo>
                <a:lnTo>
                  <a:pt x="1422400" y="1474819"/>
                </a:lnTo>
                <a:cubicBezTo>
                  <a:pt x="1722967" y="1474819"/>
                  <a:pt x="1680633" y="1716119"/>
                  <a:pt x="1803400" y="1474819"/>
                </a:cubicBezTo>
                <a:cubicBezTo>
                  <a:pt x="1926167" y="1233519"/>
                  <a:pt x="1979083" y="-214281"/>
                  <a:pt x="2159000" y="27019"/>
                </a:cubicBezTo>
                <a:cubicBezTo>
                  <a:pt x="2338917" y="268319"/>
                  <a:pt x="2641600" y="2918386"/>
                  <a:pt x="2882900" y="2922619"/>
                </a:cubicBezTo>
                <a:cubicBezTo>
                  <a:pt x="3124200" y="2926852"/>
                  <a:pt x="3367617" y="54536"/>
                  <a:pt x="3606800" y="52419"/>
                </a:cubicBezTo>
                <a:cubicBezTo>
                  <a:pt x="3845983" y="50302"/>
                  <a:pt x="4078817" y="2912036"/>
                  <a:pt x="4318000" y="2909919"/>
                </a:cubicBezTo>
                <a:cubicBezTo>
                  <a:pt x="4557183" y="2907802"/>
                  <a:pt x="4802717" y="37602"/>
                  <a:pt x="5041900" y="39719"/>
                </a:cubicBezTo>
                <a:cubicBezTo>
                  <a:pt x="5281083" y="41836"/>
                  <a:pt x="5571067" y="2681319"/>
                  <a:pt x="5753100" y="2922619"/>
                </a:cubicBezTo>
                <a:cubicBezTo>
                  <a:pt x="5935133" y="3163919"/>
                  <a:pt x="5993858" y="1755749"/>
                  <a:pt x="6134100" y="1487519"/>
                </a:cubicBezTo>
                <a:cubicBezTo>
                  <a:pt x="6274342" y="1219289"/>
                  <a:pt x="6325146" y="1342285"/>
                  <a:pt x="6594552" y="1313238"/>
                </a:cubicBezTo>
                <a:cubicBezTo>
                  <a:pt x="6863958" y="1284191"/>
                  <a:pt x="7474217" y="1312237"/>
                  <a:pt x="7677720" y="1313238"/>
                </a:cubicBezTo>
                <a:cubicBezTo>
                  <a:pt x="7881224" y="1314239"/>
                  <a:pt x="7804734" y="1318243"/>
                  <a:pt x="7815573" y="1319244"/>
                </a:cubicBezTo>
              </a:path>
            </a:pathLst>
          </a:custGeom>
          <a:noFill/>
          <a:ln w="25400">
            <a:solidFill>
              <a:srgbClr val="C7A1E3"/>
            </a:solidFill>
            <a:headEnd type="none"/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5" name="Oval 184"/>
          <p:cNvSpPr/>
          <p:nvPr/>
        </p:nvSpPr>
        <p:spPr>
          <a:xfrm>
            <a:off x="10579769" y="10754014"/>
            <a:ext cx="775013" cy="784947"/>
          </a:xfrm>
          <a:prstGeom prst="ellipse">
            <a:avLst/>
          </a:prstGeom>
          <a:solidFill>
            <a:schemeClr val="accent1"/>
          </a:solidFill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96" name="Group 195"/>
          <p:cNvGrpSpPr/>
          <p:nvPr/>
        </p:nvGrpSpPr>
        <p:grpSpPr>
          <a:xfrm>
            <a:off x="9318386" y="8233128"/>
            <a:ext cx="727749" cy="672071"/>
            <a:chOff x="8728149" y="7752338"/>
            <a:chExt cx="727749" cy="672071"/>
          </a:xfrm>
        </p:grpSpPr>
        <p:sp>
          <p:nvSpPr>
            <p:cNvPr id="188" name="Oval 187"/>
            <p:cNvSpPr/>
            <p:nvPr/>
          </p:nvSpPr>
          <p:spPr>
            <a:xfrm>
              <a:off x="8859058" y="7752338"/>
              <a:ext cx="194623" cy="197118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9" name="Oval 188"/>
            <p:cNvSpPr/>
            <p:nvPr/>
          </p:nvSpPr>
          <p:spPr>
            <a:xfrm>
              <a:off x="9129767" y="7752338"/>
              <a:ext cx="194623" cy="197118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0" name="Oval 189"/>
            <p:cNvSpPr/>
            <p:nvPr/>
          </p:nvSpPr>
          <p:spPr>
            <a:xfrm>
              <a:off x="8728149" y="7991982"/>
              <a:ext cx="194623" cy="197118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1" name="Oval 190"/>
            <p:cNvSpPr/>
            <p:nvPr/>
          </p:nvSpPr>
          <p:spPr>
            <a:xfrm>
              <a:off x="8990566" y="7991982"/>
              <a:ext cx="194623" cy="197118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2" name="Oval 191"/>
            <p:cNvSpPr/>
            <p:nvPr/>
          </p:nvSpPr>
          <p:spPr>
            <a:xfrm>
              <a:off x="9261275" y="7991982"/>
              <a:ext cx="194623" cy="197118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4" name="Oval 193"/>
            <p:cNvSpPr/>
            <p:nvPr/>
          </p:nvSpPr>
          <p:spPr>
            <a:xfrm>
              <a:off x="8859058" y="8227291"/>
              <a:ext cx="194623" cy="197118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5" name="Oval 194"/>
            <p:cNvSpPr/>
            <p:nvPr/>
          </p:nvSpPr>
          <p:spPr>
            <a:xfrm>
              <a:off x="9129767" y="8227291"/>
              <a:ext cx="194623" cy="197118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98" name="TextBox 197"/>
          <p:cNvSpPr txBox="1"/>
          <p:nvPr/>
        </p:nvSpPr>
        <p:spPr>
          <a:xfrm>
            <a:off x="-227554" y="-41128"/>
            <a:ext cx="350475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pic>
        <p:nvPicPr>
          <p:cNvPr id="202" name="Picture 20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297637" y="8108889"/>
            <a:ext cx="965780" cy="927907"/>
          </a:xfrm>
          <a:prstGeom prst="rect">
            <a:avLst/>
          </a:prstGeom>
        </p:spPr>
      </p:pic>
      <p:sp>
        <p:nvSpPr>
          <p:cNvPr id="199" name="TextBox 198"/>
          <p:cNvSpPr txBox="1"/>
          <p:nvPr/>
        </p:nvSpPr>
        <p:spPr>
          <a:xfrm>
            <a:off x="-285425" y="7261414"/>
            <a:ext cx="350475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en-GB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0" name="TextBox 199"/>
          <p:cNvSpPr txBox="1"/>
          <p:nvPr/>
        </p:nvSpPr>
        <p:spPr>
          <a:xfrm>
            <a:off x="8242669" y="7258897"/>
            <a:ext cx="350475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en-GB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" name="Oval 162"/>
          <p:cNvSpPr/>
          <p:nvPr/>
        </p:nvSpPr>
        <p:spPr>
          <a:xfrm>
            <a:off x="12364960" y="8157282"/>
            <a:ext cx="756822" cy="766524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81646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ubs.acs.org/na101/home/literatum/publisher/achs/journals/content/jacsat/2011/jacsat.2011.133.issue-48/ja206763e/production/images/large/ja-2011-06763e_0007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25"/>
          <a:stretch/>
        </p:blipFill>
        <p:spPr bwMode="auto">
          <a:xfrm>
            <a:off x="0" y="116114"/>
            <a:ext cx="5688748" cy="3575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pubs.acs.org/na101/home/literatum/publisher/achs/journals/content/jpccck/2013/jpccck.2013.117.issue-47/jp408493q/production/images/large/jp-2013-08493q_0009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0" y="4165600"/>
            <a:ext cx="5677668" cy="416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5256" y="726398"/>
            <a:ext cx="7484429" cy="6646173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-69135" y="-130630"/>
            <a:ext cx="350475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-116112" y="3962047"/>
            <a:ext cx="350475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en-GB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488739" y="631017"/>
            <a:ext cx="350475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en-GB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287470" y="631017"/>
            <a:ext cx="525675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 </a:t>
            </a:r>
            <a:endParaRPr lang="en-GB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928914" y="0"/>
            <a:ext cx="420915" cy="7263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03165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extLst>
              <a:ext uri="{FF2B5EF4-FFF2-40B4-BE49-F238E27FC236}">
                <a16:creationId xmlns:a16="http://schemas.microsoft.com/office/drawing/2014/main" id="{C22EB7B7-3DEB-4D71-BC2D-4614BF02AB97}"/>
              </a:ext>
            </a:extLst>
          </p:cNvPr>
          <p:cNvSpPr txBox="1"/>
          <p:nvPr/>
        </p:nvSpPr>
        <p:spPr>
          <a:xfrm>
            <a:off x="4535906" y="-947303"/>
            <a:ext cx="34811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Figure 1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0" y="0"/>
            <a:ext cx="14954865" cy="15455199"/>
            <a:chOff x="902818" y="0"/>
            <a:chExt cx="8627745" cy="8916397"/>
          </a:xfrm>
        </p:grpSpPr>
        <p:grpSp>
          <p:nvGrpSpPr>
            <p:cNvPr id="11" name="Group 10"/>
            <p:cNvGrpSpPr/>
            <p:nvPr/>
          </p:nvGrpSpPr>
          <p:grpSpPr>
            <a:xfrm>
              <a:off x="5158595" y="0"/>
              <a:ext cx="4371968" cy="3112335"/>
              <a:chOff x="4658160" y="585862"/>
              <a:chExt cx="3685740" cy="2623820"/>
            </a:xfrm>
          </p:grpSpPr>
          <p:sp>
            <p:nvSpPr>
              <p:cNvPr id="34" name="TextBox 33"/>
              <p:cNvSpPr txBox="1"/>
              <p:nvPr/>
            </p:nvSpPr>
            <p:spPr>
              <a:xfrm>
                <a:off x="7430162" y="2756266"/>
                <a:ext cx="184731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endParaRPr lang="en-GB" sz="14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37" name="Picture 36" descr="https://ars.els-cdn.com/content/image/1-s2.0-S0926337319306757-ga1_lrg.jpg"/>
              <p:cNvPicPr/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58160" y="585862"/>
                <a:ext cx="3614420" cy="262382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" name="Rectangle 9"/>
              <p:cNvSpPr/>
              <p:nvPr/>
            </p:nvSpPr>
            <p:spPr>
              <a:xfrm>
                <a:off x="5187428" y="588961"/>
                <a:ext cx="1587358" cy="49688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8" name="Rectangle 37"/>
              <p:cNvSpPr/>
              <p:nvPr/>
            </p:nvSpPr>
            <p:spPr>
              <a:xfrm>
                <a:off x="7951915" y="1085850"/>
                <a:ext cx="391985" cy="167041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902818" y="408755"/>
              <a:ext cx="8419664" cy="8507642"/>
              <a:chOff x="902818" y="408755"/>
              <a:chExt cx="8419664" cy="8507642"/>
            </a:xfrm>
          </p:grpSpPr>
          <p:grpSp>
            <p:nvGrpSpPr>
              <p:cNvPr id="3" name="Group 2"/>
              <p:cNvGrpSpPr/>
              <p:nvPr/>
            </p:nvGrpSpPr>
            <p:grpSpPr>
              <a:xfrm>
                <a:off x="1110897" y="5902456"/>
                <a:ext cx="8211585" cy="3013941"/>
                <a:chOff x="939509" y="5455145"/>
                <a:chExt cx="8211585" cy="3013941"/>
              </a:xfrm>
            </p:grpSpPr>
            <p:pic>
              <p:nvPicPr>
                <p:cNvPr id="21" name="Picture 20" descr="Fig. 2">
                  <a:extLst>
                    <a:ext uri="{FF2B5EF4-FFF2-40B4-BE49-F238E27FC236}">
                      <a16:creationId xmlns:a16="http://schemas.microsoft.com/office/drawing/2014/main" id="{6A3BEF34-F916-4D61-B793-D3CE13FA890F}"/>
                    </a:ext>
                  </a:extLst>
                </p:cNvPr>
                <p:cNvPicPr/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64317"/>
                <a:stretch/>
              </p:blipFill>
              <p:spPr bwMode="auto">
                <a:xfrm>
                  <a:off x="997527" y="5557866"/>
                  <a:ext cx="5754778" cy="2911220"/>
                </a:xfrm>
                <a:prstGeom prst="rect">
                  <a:avLst/>
                </a:prstGeom>
                <a:noFill/>
              </p:spPr>
            </p:pic>
            <p:pic>
              <p:nvPicPr>
                <p:cNvPr id="27" name="Picture 26" descr="Fig. 4">
                  <a:extLst>
                    <a:ext uri="{FF2B5EF4-FFF2-40B4-BE49-F238E27FC236}">
                      <a16:creationId xmlns:a16="http://schemas.microsoft.com/office/drawing/2014/main" id="{58D032D4-FB09-466E-9192-9E39D778B991}"/>
                    </a:ext>
                  </a:extLst>
                </p:cNvPr>
                <p:cNvPicPr/>
                <p:nvPr/>
              </p:nvPicPr>
              <p:blipFill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6722"/>
                <a:stretch/>
              </p:blipFill>
              <p:spPr bwMode="auto">
                <a:xfrm>
                  <a:off x="7036750" y="5557866"/>
                  <a:ext cx="2114344" cy="2911220"/>
                </a:xfrm>
                <a:prstGeom prst="rect">
                  <a:avLst/>
                </a:prstGeom>
                <a:noFill/>
              </p:spPr>
            </p:pic>
            <p:sp>
              <p:nvSpPr>
                <p:cNvPr id="2" name="TextBox 1"/>
                <p:cNvSpPr txBox="1"/>
                <p:nvPr/>
              </p:nvSpPr>
              <p:spPr>
                <a:xfrm>
                  <a:off x="4910390" y="5455145"/>
                  <a:ext cx="339877" cy="383595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>
                  <a:spAutoFit/>
                </a:bodyPr>
                <a:lstStyle/>
                <a:p>
                  <a:r>
                    <a:rPr lang="en-GB" sz="28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G</a:t>
                  </a:r>
                </a:p>
              </p:txBody>
            </p:sp>
            <p:sp>
              <p:nvSpPr>
                <p:cNvPr id="13" name="TextBox 12"/>
                <p:cNvSpPr txBox="1"/>
                <p:nvPr/>
              </p:nvSpPr>
              <p:spPr>
                <a:xfrm>
                  <a:off x="3030786" y="5455146"/>
                  <a:ext cx="296394" cy="383595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>
                  <a:spAutoFit/>
                </a:bodyPr>
                <a:lstStyle/>
                <a:p>
                  <a:r>
                    <a:rPr lang="en-GB" sz="2800" b="1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F</a:t>
                  </a:r>
                  <a:endParaRPr lang="en-GB" sz="280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" name="TextBox 13"/>
                <p:cNvSpPr txBox="1"/>
                <p:nvPr/>
              </p:nvSpPr>
              <p:spPr>
                <a:xfrm>
                  <a:off x="939509" y="5455145"/>
                  <a:ext cx="310497" cy="383595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>
                  <a:spAutoFit/>
                </a:bodyPr>
                <a:lstStyle/>
                <a:p>
                  <a:r>
                    <a:rPr lang="en-GB" sz="2800" b="1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E</a:t>
                  </a:r>
                  <a:endParaRPr lang="en-GB" sz="280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6" name="TextBox 15"/>
                <p:cNvSpPr txBox="1"/>
                <p:nvPr/>
              </p:nvSpPr>
              <p:spPr>
                <a:xfrm>
                  <a:off x="6987280" y="5457247"/>
                  <a:ext cx="325774" cy="383595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>
                  <a:spAutoFit/>
                </a:bodyPr>
                <a:lstStyle/>
                <a:p>
                  <a:r>
                    <a:rPr lang="en-GB" sz="2800" b="1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H</a:t>
                  </a:r>
                  <a:endParaRPr lang="en-GB" sz="280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7" name="TextBox 16"/>
              <p:cNvSpPr txBox="1"/>
              <p:nvPr/>
            </p:nvSpPr>
            <p:spPr>
              <a:xfrm>
                <a:off x="902818" y="415031"/>
                <a:ext cx="325774" cy="38359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GB" sz="28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A</a:t>
                </a:r>
                <a:endParaRPr lang="en-GB" sz="28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" name="Rectangle 3"/>
              <p:cNvSpPr/>
              <p:nvPr/>
            </p:nvSpPr>
            <p:spPr>
              <a:xfrm>
                <a:off x="3324456" y="695933"/>
                <a:ext cx="260904" cy="29724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4172181" y="716532"/>
                <a:ext cx="260904" cy="29724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5114755" y="408755"/>
                <a:ext cx="325774" cy="38359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GB" sz="28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B</a:t>
                </a:r>
                <a:endParaRPr lang="en-GB" sz="28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36" name="Picture 35" descr="https://ars.els-cdn.com/content/image/1-s2.0-S0926337319306757-gr6_lrg.jpg"/>
              <p:cNvPicPr/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8734" b="52012"/>
              <a:stretch/>
            </p:blipFill>
            <p:spPr bwMode="auto">
              <a:xfrm>
                <a:off x="1110897" y="523619"/>
                <a:ext cx="3747182" cy="2643676"/>
              </a:xfrm>
              <a:prstGeom prst="rect">
                <a:avLst/>
              </a:prstGeom>
              <a:noFill/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sp>
            <p:nvSpPr>
              <p:cNvPr id="40" name="Rectangle 39"/>
              <p:cNvSpPr/>
              <p:nvPr/>
            </p:nvSpPr>
            <p:spPr>
              <a:xfrm>
                <a:off x="3629200" y="630198"/>
                <a:ext cx="459923" cy="23495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52" name="Group 51"/>
              <p:cNvGrpSpPr/>
              <p:nvPr/>
            </p:nvGrpSpPr>
            <p:grpSpPr>
              <a:xfrm>
                <a:off x="1733148" y="3406758"/>
                <a:ext cx="6697260" cy="2327308"/>
                <a:chOff x="1886645" y="3291383"/>
                <a:chExt cx="4657368" cy="1618442"/>
              </a:xfrm>
            </p:grpSpPr>
            <p:pic>
              <p:nvPicPr>
                <p:cNvPr id="50" name="Picture 49"/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781" t="67906" r="53102" b="280"/>
                <a:stretch/>
              </p:blipFill>
              <p:spPr>
                <a:xfrm>
                  <a:off x="1886645" y="3291383"/>
                  <a:ext cx="2152073" cy="1618442"/>
                </a:xfrm>
                <a:prstGeom prst="rect">
                  <a:avLst/>
                </a:prstGeom>
              </p:spPr>
            </p:pic>
            <p:pic>
              <p:nvPicPr>
                <p:cNvPr id="51" name="Picture 50"/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1847" t="68088" r="2036" b="98"/>
                <a:stretch/>
              </p:blipFill>
              <p:spPr>
                <a:xfrm>
                  <a:off x="4391940" y="3291383"/>
                  <a:ext cx="2152073" cy="1618442"/>
                </a:xfrm>
                <a:prstGeom prst="rect">
                  <a:avLst/>
                </a:prstGeom>
              </p:spPr>
            </p:pic>
          </p:grpSp>
          <p:sp>
            <p:nvSpPr>
              <p:cNvPr id="53" name="TextBox 52"/>
              <p:cNvSpPr txBox="1"/>
              <p:nvPr/>
            </p:nvSpPr>
            <p:spPr>
              <a:xfrm>
                <a:off x="1639418" y="3247131"/>
                <a:ext cx="325774" cy="38359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GB" sz="2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</a:t>
                </a:r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5272010" y="3247131"/>
                <a:ext cx="325774" cy="38359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GB" sz="28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D</a:t>
                </a:r>
                <a:endParaRPr lang="en-GB" sz="28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911167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67198" y="515690"/>
            <a:ext cx="32619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A7506E1-AFA2-489A-9A86-7A0D48C8C49C}"/>
              </a:ext>
            </a:extLst>
          </p:cNvPr>
          <p:cNvPicPr/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4" r="4219" b="55539"/>
          <a:stretch/>
        </p:blipFill>
        <p:spPr>
          <a:xfrm>
            <a:off x="196984" y="736061"/>
            <a:ext cx="1815966" cy="167154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5D29F2A-ECB5-450E-BE3B-C71F02DA29E0}"/>
              </a:ext>
            </a:extLst>
          </p:cNvPr>
          <p:cNvPicPr/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9267" y="2670258"/>
            <a:ext cx="2202107" cy="1990725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678DDFDB-222E-455C-9CD4-AA6DAE77F5E6}"/>
              </a:ext>
            </a:extLst>
          </p:cNvPr>
          <p:cNvSpPr/>
          <p:nvPr/>
        </p:nvSpPr>
        <p:spPr>
          <a:xfrm>
            <a:off x="7958" y="2512906"/>
            <a:ext cx="5498001" cy="2245609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A776EDB-620F-4064-9EA9-45A3A40E2B12}"/>
              </a:ext>
            </a:extLst>
          </p:cNvPr>
          <p:cNvSpPr/>
          <p:nvPr/>
        </p:nvSpPr>
        <p:spPr>
          <a:xfrm>
            <a:off x="5504549" y="556927"/>
            <a:ext cx="2004465" cy="4201587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A59A946-DF94-4244-A390-6C92515DAC80}"/>
              </a:ext>
            </a:extLst>
          </p:cNvPr>
          <p:cNvSpPr txBox="1"/>
          <p:nvPr/>
        </p:nvSpPr>
        <p:spPr>
          <a:xfrm>
            <a:off x="9390180" y="591117"/>
            <a:ext cx="34811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Figure 2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7841F54-A4B8-4BCE-A132-1940ACB4D9DD}"/>
              </a:ext>
            </a:extLst>
          </p:cNvPr>
          <p:cNvSpPr/>
          <p:nvPr/>
        </p:nvSpPr>
        <p:spPr>
          <a:xfrm>
            <a:off x="0" y="556928"/>
            <a:ext cx="5505959" cy="1953116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4" name="Group 3"/>
          <p:cNvGrpSpPr/>
          <p:nvPr/>
        </p:nvGrpSpPr>
        <p:grpSpPr>
          <a:xfrm>
            <a:off x="2100160" y="515690"/>
            <a:ext cx="3118485" cy="1826322"/>
            <a:chOff x="2316060" y="515690"/>
            <a:chExt cx="3118485" cy="1826322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8B748E42-9EC3-4EA1-8A99-AFB77E18BFF6}"/>
                </a:ext>
              </a:extLst>
            </p:cNvPr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16060" y="611637"/>
              <a:ext cx="3118485" cy="17303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" name="Rectangle 1"/>
            <p:cNvSpPr/>
            <p:nvPr/>
          </p:nvSpPr>
          <p:spPr>
            <a:xfrm>
              <a:off x="2580148" y="628111"/>
              <a:ext cx="304800" cy="10795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237265" y="638537"/>
              <a:ext cx="304800" cy="10795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2585549" y="515690"/>
              <a:ext cx="2792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172004" y="515690"/>
              <a:ext cx="26962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552094" y="746487"/>
            <a:ext cx="1793956" cy="3676426"/>
            <a:chOff x="5798251" y="543586"/>
            <a:chExt cx="1945842" cy="3987692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62D62D75-1DD2-409D-8BE8-9D64CC8A0307}"/>
                </a:ext>
              </a:extLst>
            </p:cNvPr>
            <p:cNvPicPr/>
            <p:nvPr/>
          </p:nvPicPr>
          <p:blipFill rotWithShape="1"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276"/>
            <a:stretch/>
          </p:blipFill>
          <p:spPr bwMode="auto">
            <a:xfrm>
              <a:off x="5909372" y="691089"/>
              <a:ext cx="1834721" cy="1856130"/>
            </a:xfrm>
            <a:prstGeom prst="rect">
              <a:avLst/>
            </a:prstGeom>
            <a:noFill/>
            <a:ln>
              <a:noFill/>
            </a:ln>
            <a:effectLst/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FAC067B9-140C-4CC8-AD15-9DE0FF62BC4B}"/>
                </a:ext>
              </a:extLst>
            </p:cNvPr>
            <p:cNvPicPr/>
            <p:nvPr/>
          </p:nvPicPr>
          <p:blipFill rotWithShape="1"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724" r="33390" b="4361"/>
            <a:stretch/>
          </p:blipFill>
          <p:spPr bwMode="auto">
            <a:xfrm>
              <a:off x="5948313" y="2651678"/>
              <a:ext cx="1795780" cy="1879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19" name="Rectangle 18"/>
            <p:cNvSpPr/>
            <p:nvPr/>
          </p:nvSpPr>
          <p:spPr>
            <a:xfrm>
              <a:off x="5829772" y="623094"/>
              <a:ext cx="210744" cy="23232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235431" y="2769051"/>
              <a:ext cx="210744" cy="18833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826104" y="543586"/>
              <a:ext cx="2792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798251" y="2513178"/>
              <a:ext cx="2792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9" name="Picture 28">
            <a:extLst>
              <a:ext uri="{FF2B5EF4-FFF2-40B4-BE49-F238E27FC236}">
                <a16:creationId xmlns:a16="http://schemas.microsoft.com/office/drawing/2014/main" id="{26EFF09E-7100-4931-88D7-BF56C10FD758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01" y="2657720"/>
            <a:ext cx="2917139" cy="200326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/>
          <p:cNvSpPr/>
          <p:nvPr/>
        </p:nvSpPr>
        <p:spPr>
          <a:xfrm>
            <a:off x="4099155" y="2749441"/>
            <a:ext cx="149403" cy="94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ectangle 29"/>
          <p:cNvSpPr/>
          <p:nvPr/>
        </p:nvSpPr>
        <p:spPr>
          <a:xfrm>
            <a:off x="5143943" y="2756436"/>
            <a:ext cx="149403" cy="94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TextBox 30"/>
          <p:cNvSpPr txBox="1"/>
          <p:nvPr/>
        </p:nvSpPr>
        <p:spPr>
          <a:xfrm>
            <a:off x="57362" y="2526520"/>
            <a:ext cx="2792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050217" y="2505394"/>
            <a:ext cx="2792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55324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extLst>
              <a:ext uri="{FF2B5EF4-FFF2-40B4-BE49-F238E27FC236}">
                <a16:creationId xmlns:a16="http://schemas.microsoft.com/office/drawing/2014/main" id="{CA59A946-DF94-4244-A390-6C92515DAC80}"/>
              </a:ext>
            </a:extLst>
          </p:cNvPr>
          <p:cNvSpPr txBox="1"/>
          <p:nvPr/>
        </p:nvSpPr>
        <p:spPr>
          <a:xfrm>
            <a:off x="9501207" y="-1498940"/>
            <a:ext cx="34811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Figure 2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-737999" y="1649574"/>
            <a:ext cx="13720342" cy="5535000"/>
            <a:chOff x="108301" y="2549880"/>
            <a:chExt cx="5233073" cy="2111103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C5D29F2A-ECB5-450E-BE3B-C71F02DA29E0}"/>
                </a:ext>
              </a:extLst>
            </p:cNvPr>
            <p:cNvPicPr/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9267" y="2670258"/>
              <a:ext cx="2202107" cy="19907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26EFF09E-7100-4931-88D7-BF56C10FD758}"/>
                </a:ext>
              </a:extLst>
            </p:cNvPr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301" y="2657720"/>
              <a:ext cx="2917139" cy="20032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" name="Rectangle 6"/>
            <p:cNvSpPr/>
            <p:nvPr/>
          </p:nvSpPr>
          <p:spPr>
            <a:xfrm>
              <a:off x="4099155" y="2749441"/>
              <a:ext cx="149403" cy="941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5143943" y="2756436"/>
              <a:ext cx="149403" cy="941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08301" y="2549880"/>
              <a:ext cx="169480" cy="1995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  <a:endParaRPr lang="en-GB" sz="2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119030" y="2570477"/>
              <a:ext cx="169480" cy="1995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8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  <a:endParaRPr lang="en-GB" sz="2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05321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24345" y="3049991"/>
            <a:ext cx="8637030" cy="2109302"/>
            <a:chOff x="268073" y="580451"/>
            <a:chExt cx="9006378" cy="2199503"/>
          </a:xfrm>
        </p:grpSpPr>
        <p:pic>
          <p:nvPicPr>
            <p:cNvPr id="11" name="Picture 10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7135"/>
            <a:stretch/>
          </p:blipFill>
          <p:spPr bwMode="auto">
            <a:xfrm>
              <a:off x="268073" y="591117"/>
              <a:ext cx="6035121" cy="2145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12" name="Picture 11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6102" r="50767" b="201"/>
            <a:stretch/>
          </p:blipFill>
          <p:spPr bwMode="auto">
            <a:xfrm>
              <a:off x="6303194" y="580451"/>
              <a:ext cx="2971257" cy="21995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CA59A946-DF94-4244-A390-6C92515DAC80}"/>
              </a:ext>
            </a:extLst>
          </p:cNvPr>
          <p:cNvSpPr txBox="1"/>
          <p:nvPr/>
        </p:nvSpPr>
        <p:spPr>
          <a:xfrm>
            <a:off x="9390180" y="591117"/>
            <a:ext cx="34811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Figure 2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04173" y="2993719"/>
            <a:ext cx="314510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en-GB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039219" y="2989375"/>
            <a:ext cx="304892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endParaRPr lang="en-GB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8073" y="377466"/>
            <a:ext cx="314510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161884" y="377466"/>
            <a:ext cx="314510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en-GB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976104" y="362758"/>
            <a:ext cx="314510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171696" y="2987022"/>
            <a:ext cx="314510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lang="en-GB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A7506E1-AFA2-489A-9A86-7A0D48C8C49C}"/>
              </a:ext>
            </a:extLst>
          </p:cNvPr>
          <p:cNvPicPr/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4" r="4219" b="55539"/>
          <a:stretch/>
        </p:blipFill>
        <p:spPr>
          <a:xfrm>
            <a:off x="628877" y="520403"/>
            <a:ext cx="2570643" cy="2366198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3618689" y="310773"/>
            <a:ext cx="3442923" cy="2564591"/>
            <a:chOff x="2219063" y="591812"/>
            <a:chExt cx="2323002" cy="1730375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8B748E42-9EC3-4EA1-8A99-AFB77E18BFF6}"/>
                </a:ext>
              </a:extLst>
            </p:cNvPr>
            <p:cNvPicPr/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258"/>
            <a:stretch/>
          </p:blipFill>
          <p:spPr bwMode="auto">
            <a:xfrm>
              <a:off x="2219063" y="591812"/>
              <a:ext cx="1551210" cy="17303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2" name="Rectangle 21"/>
            <p:cNvSpPr/>
            <p:nvPr/>
          </p:nvSpPr>
          <p:spPr>
            <a:xfrm>
              <a:off x="2530598" y="628111"/>
              <a:ext cx="304800" cy="10795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4237265" y="638537"/>
              <a:ext cx="304800" cy="10795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336908" y="280227"/>
            <a:ext cx="2416002" cy="2599408"/>
            <a:chOff x="3826258" y="611637"/>
            <a:chExt cx="1608286" cy="1730375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8B748E42-9EC3-4EA1-8A99-AFB77E18BFF6}"/>
                </a:ext>
              </a:extLst>
            </p:cNvPr>
            <p:cNvPicPr/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428"/>
            <a:stretch/>
          </p:blipFill>
          <p:spPr bwMode="auto">
            <a:xfrm>
              <a:off x="3826258" y="611637"/>
              <a:ext cx="1608286" cy="17303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0" name="Rectangle 29"/>
            <p:cNvSpPr/>
            <p:nvPr/>
          </p:nvSpPr>
          <p:spPr>
            <a:xfrm>
              <a:off x="4237265" y="638537"/>
              <a:ext cx="304800" cy="10795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7825590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extLst>
              <a:ext uri="{FF2B5EF4-FFF2-40B4-BE49-F238E27FC236}">
                <a16:creationId xmlns:a16="http://schemas.microsoft.com/office/drawing/2014/main" id="{CA59A946-DF94-4244-A390-6C92515DAC80}"/>
              </a:ext>
            </a:extLst>
          </p:cNvPr>
          <p:cNvSpPr txBox="1"/>
          <p:nvPr/>
        </p:nvSpPr>
        <p:spPr>
          <a:xfrm>
            <a:off x="6698240" y="-1491683"/>
            <a:ext cx="34811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Figure 2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0" y="0"/>
            <a:ext cx="19135332" cy="10001250"/>
            <a:chOff x="268073" y="675798"/>
            <a:chExt cx="8637030" cy="451422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59279" y="3009900"/>
              <a:ext cx="2645824" cy="2180118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/>
            <a:srcRect t="51393"/>
            <a:stretch/>
          </p:blipFill>
          <p:spPr>
            <a:xfrm>
              <a:off x="447976" y="3009900"/>
              <a:ext cx="5496510" cy="2171700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98240" y="3147523"/>
              <a:ext cx="869781" cy="868217"/>
            </a:xfrm>
            <a:prstGeom prst="rect">
              <a:avLst/>
            </a:prstGeom>
          </p:spPr>
        </p:pic>
        <p:sp>
          <p:nvSpPr>
            <p:cNvPr id="35" name="TextBox 34"/>
            <p:cNvSpPr txBox="1"/>
            <p:nvPr/>
          </p:nvSpPr>
          <p:spPr>
            <a:xfrm>
              <a:off x="320649" y="2936053"/>
              <a:ext cx="254018" cy="29910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GB" sz="28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en-GB" sz="2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055695" y="2931709"/>
              <a:ext cx="231109" cy="29910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GB" sz="28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F</a:t>
              </a:r>
              <a:endParaRPr lang="en-GB" sz="2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4" name="Group 3"/>
            <p:cNvGrpSpPr/>
            <p:nvPr/>
          </p:nvGrpSpPr>
          <p:grpSpPr>
            <a:xfrm>
              <a:off x="268073" y="776494"/>
              <a:ext cx="8637030" cy="2109302"/>
              <a:chOff x="268073" y="580451"/>
              <a:chExt cx="9006378" cy="2199503"/>
            </a:xfrm>
          </p:grpSpPr>
          <p:pic>
            <p:nvPicPr>
              <p:cNvPr id="11" name="Picture 10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135"/>
              <a:stretch/>
            </p:blipFill>
            <p:spPr bwMode="auto">
              <a:xfrm>
                <a:off x="268073" y="591117"/>
                <a:ext cx="6035121" cy="214522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:a14="http://schemas.microsoft.com/office/drawing/2010/main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pic>
            <p:nvPicPr>
              <p:cNvPr id="12" name="Picture 11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6102" r="50767" b="201"/>
              <a:stretch/>
            </p:blipFill>
            <p:spPr bwMode="auto">
              <a:xfrm>
                <a:off x="6303194" y="580451"/>
                <a:ext cx="2971257" cy="219950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:a14="http://schemas.microsoft.com/office/drawing/2010/main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17" name="TextBox 16"/>
            <p:cNvSpPr txBox="1"/>
            <p:nvPr/>
          </p:nvSpPr>
          <p:spPr>
            <a:xfrm>
              <a:off x="304373" y="690506"/>
              <a:ext cx="254018" cy="29910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GB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161884" y="690506"/>
              <a:ext cx="254018" cy="29910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GB" sz="28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  <a:endParaRPr lang="en-GB" sz="2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976104" y="675798"/>
              <a:ext cx="254018" cy="54542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GB" sz="28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</a:p>
            <a:p>
              <a:endParaRPr lang="en-GB" sz="2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188172" y="2929356"/>
              <a:ext cx="242106" cy="29910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GB" sz="28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endParaRPr lang="en-GB" sz="2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493776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E229F404-3291-4289-9E1E-875914A3DE0E}"/>
              </a:ext>
            </a:extLst>
          </p:cNvPr>
          <p:cNvSpPr/>
          <p:nvPr/>
        </p:nvSpPr>
        <p:spPr>
          <a:xfrm>
            <a:off x="56152" y="60358"/>
            <a:ext cx="4580016" cy="6109783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F957DAC-BA61-48D6-9D4B-6B176206BDEB}"/>
              </a:ext>
            </a:extLst>
          </p:cNvPr>
          <p:cNvPicPr/>
          <p:nvPr/>
        </p:nvPicPr>
        <p:blipFill rotWithShape="1">
          <a:blip r:embed="rId2"/>
          <a:srcRect l="49179" t="2135" b="49839"/>
          <a:stretch/>
        </p:blipFill>
        <p:spPr bwMode="auto">
          <a:xfrm>
            <a:off x="4833875" y="233626"/>
            <a:ext cx="2464150" cy="171744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177523E-0929-46D2-8D07-578437C40C06}"/>
              </a:ext>
            </a:extLst>
          </p:cNvPr>
          <p:cNvPicPr/>
          <p:nvPr/>
        </p:nvPicPr>
        <p:blipFill rotWithShape="1">
          <a:blip r:embed="rId3"/>
          <a:srcRect b="50267"/>
          <a:stretch/>
        </p:blipFill>
        <p:spPr>
          <a:xfrm>
            <a:off x="4881818" y="2223194"/>
            <a:ext cx="4924879" cy="174395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85D7756-3A6C-4198-BD6B-35BD67FDB356}"/>
              </a:ext>
            </a:extLst>
          </p:cNvPr>
          <p:cNvPicPr/>
          <p:nvPr/>
        </p:nvPicPr>
        <p:blipFill rotWithShape="1">
          <a:blip r:embed="rId4"/>
          <a:srcRect r="53550" b="50421"/>
          <a:stretch/>
        </p:blipFill>
        <p:spPr>
          <a:xfrm>
            <a:off x="6100688" y="4004284"/>
            <a:ext cx="2801288" cy="210705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132CDB6-EE8A-4463-A781-2DF350333A86}"/>
              </a:ext>
            </a:extLst>
          </p:cNvPr>
          <p:cNvPicPr/>
          <p:nvPr/>
        </p:nvPicPr>
        <p:blipFill rotWithShape="1">
          <a:blip r:embed="rId2"/>
          <a:srcRect l="49179" t="51974"/>
          <a:stretch/>
        </p:blipFill>
        <p:spPr bwMode="auto">
          <a:xfrm>
            <a:off x="7313017" y="189397"/>
            <a:ext cx="2460728" cy="171506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E3BBD51D-6C72-430F-9834-063A7B165EA4}"/>
              </a:ext>
            </a:extLst>
          </p:cNvPr>
          <p:cNvSpPr/>
          <p:nvPr/>
        </p:nvSpPr>
        <p:spPr>
          <a:xfrm>
            <a:off x="4637199" y="60358"/>
            <a:ext cx="5207017" cy="6109783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4" name="Group 3"/>
          <p:cNvGrpSpPr/>
          <p:nvPr/>
        </p:nvGrpSpPr>
        <p:grpSpPr>
          <a:xfrm>
            <a:off x="244137" y="-9292"/>
            <a:ext cx="4143044" cy="6120632"/>
            <a:chOff x="244137" y="-9292"/>
            <a:chExt cx="4143044" cy="6120632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0C3255C7-6810-4EF3-B826-F6BABC23FFFB}"/>
                </a:ext>
              </a:extLst>
            </p:cNvPr>
            <p:cNvPicPr/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5094"/>
            <a:stretch/>
          </p:blipFill>
          <p:spPr bwMode="auto">
            <a:xfrm>
              <a:off x="361281" y="228834"/>
              <a:ext cx="4025900" cy="1812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7CAE0A6-F778-4B32-BB23-443B651EA3E8}"/>
                </a:ext>
              </a:extLst>
            </p:cNvPr>
            <p:cNvPicPr/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750" b="50521"/>
            <a:stretch/>
          </p:blipFill>
          <p:spPr bwMode="auto">
            <a:xfrm>
              <a:off x="361281" y="2204252"/>
              <a:ext cx="4025900" cy="18719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3C2B7948-DB52-4402-A862-29BB549D6637}"/>
                </a:ext>
              </a:extLst>
            </p:cNvPr>
            <p:cNvPicPr/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481" b="24789"/>
            <a:stretch/>
          </p:blipFill>
          <p:spPr bwMode="auto">
            <a:xfrm>
              <a:off x="361281" y="4239360"/>
              <a:ext cx="4025900" cy="18719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244137" y="-9292"/>
              <a:ext cx="293670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GB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  <a:endParaRPr lang="en-GB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44137" y="2041124"/>
              <a:ext cx="293670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GB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  <a:endParaRPr lang="en-GB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44137" y="4076232"/>
              <a:ext cx="293670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GB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endParaRPr lang="en-GB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628991" y="4076232"/>
              <a:ext cx="293670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GB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en-GB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" name="Rectangle 1"/>
            <p:cNvSpPr/>
            <p:nvPr/>
          </p:nvSpPr>
          <p:spPr>
            <a:xfrm>
              <a:off x="554283" y="370703"/>
              <a:ext cx="197708" cy="23889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91396" y="2382064"/>
              <a:ext cx="197708" cy="23889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2676972" y="4384009"/>
              <a:ext cx="197708" cy="23889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" name="Oval 2"/>
            <p:cNvSpPr/>
            <p:nvPr/>
          </p:nvSpPr>
          <p:spPr>
            <a:xfrm>
              <a:off x="751991" y="4333103"/>
              <a:ext cx="163493" cy="29804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4794462" y="91513"/>
            <a:ext cx="293670" cy="30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GB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GB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298025" y="91514"/>
            <a:ext cx="293670" cy="30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GB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en-GB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757292" y="2081154"/>
            <a:ext cx="293670" cy="30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GB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en-GB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394023" y="2114106"/>
            <a:ext cx="293670" cy="30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GB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en-GB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028446" y="3960209"/>
            <a:ext cx="293670" cy="30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GB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lang="en-GB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A59A946-DF94-4244-A390-6C92515DAC80}"/>
              </a:ext>
            </a:extLst>
          </p:cNvPr>
          <p:cNvSpPr txBox="1"/>
          <p:nvPr/>
        </p:nvSpPr>
        <p:spPr>
          <a:xfrm>
            <a:off x="9966829" y="448962"/>
            <a:ext cx="34811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Figure </a:t>
            </a:r>
            <a:r>
              <a:rPr lang="en-US" sz="4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</a:t>
            </a:r>
            <a:endParaRPr lang="en-US" sz="4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27810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1177523E-0929-46D2-8D07-578437C40C06}"/>
              </a:ext>
            </a:extLst>
          </p:cNvPr>
          <p:cNvPicPr/>
          <p:nvPr/>
        </p:nvPicPr>
        <p:blipFill rotWithShape="1">
          <a:blip r:embed="rId2"/>
          <a:srcRect b="50267"/>
          <a:stretch/>
        </p:blipFill>
        <p:spPr>
          <a:xfrm>
            <a:off x="474918" y="4356794"/>
            <a:ext cx="4924879" cy="174395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85D7756-3A6C-4198-BD6B-35BD67FDB356}"/>
              </a:ext>
            </a:extLst>
          </p:cNvPr>
          <p:cNvPicPr/>
          <p:nvPr/>
        </p:nvPicPr>
        <p:blipFill rotWithShape="1">
          <a:blip r:embed="rId3"/>
          <a:srcRect r="53550" b="50421"/>
          <a:stretch/>
        </p:blipFill>
        <p:spPr>
          <a:xfrm>
            <a:off x="1693788" y="6214084"/>
            <a:ext cx="2801288" cy="2107056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337701" y="4246571"/>
            <a:ext cx="287258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GB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987123" y="4247706"/>
            <a:ext cx="279244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GB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621546" y="6170009"/>
            <a:ext cx="304892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GB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A59A946-DF94-4244-A390-6C92515DAC80}"/>
              </a:ext>
            </a:extLst>
          </p:cNvPr>
          <p:cNvSpPr txBox="1"/>
          <p:nvPr/>
        </p:nvSpPr>
        <p:spPr>
          <a:xfrm>
            <a:off x="9966829" y="448962"/>
            <a:ext cx="34811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Figure </a:t>
            </a:r>
            <a:r>
              <a:rPr lang="en-US" sz="4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</a:t>
            </a:r>
            <a:endParaRPr lang="en-US" sz="4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0F957DAC-BA61-48D6-9D4B-6B176206BDEB}"/>
              </a:ext>
            </a:extLst>
          </p:cNvPr>
          <p:cNvPicPr/>
          <p:nvPr/>
        </p:nvPicPr>
        <p:blipFill rotWithShape="1">
          <a:blip r:embed="rId4"/>
          <a:srcRect l="-224" t="-264" r="-2" b="-238"/>
          <a:stretch/>
        </p:blipFill>
        <p:spPr bwMode="auto">
          <a:xfrm>
            <a:off x="474918" y="630498"/>
            <a:ext cx="4859625" cy="35940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328083" y="2406007"/>
            <a:ext cx="295274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GB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831313" y="2406007"/>
            <a:ext cx="295274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GB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28083" y="580409"/>
            <a:ext cx="295274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790522" y="580408"/>
            <a:ext cx="295274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GB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1821656" y="2683216"/>
            <a:ext cx="1" cy="305463"/>
          </a:xfrm>
          <a:prstGeom prst="line">
            <a:avLst/>
          </a:prstGeom>
          <a:ln w="12700">
            <a:solidFill>
              <a:srgbClr val="FF2C4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693788" y="2943348"/>
            <a:ext cx="518091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00" b="1" dirty="0" smtClean="0">
                <a:solidFill>
                  <a:srgbClr val="FF2C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7131 eV</a:t>
            </a:r>
            <a:endParaRPr lang="en-GB" sz="700" b="1" dirty="0">
              <a:solidFill>
                <a:srgbClr val="FF2C4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17483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>
            <a:extLst>
              <a:ext uri="{FF2B5EF4-FFF2-40B4-BE49-F238E27FC236}">
                <a16:creationId xmlns:a16="http://schemas.microsoft.com/office/drawing/2014/main" id="{CA59A946-DF94-4244-A390-6C92515DAC80}"/>
              </a:ext>
            </a:extLst>
          </p:cNvPr>
          <p:cNvSpPr txBox="1"/>
          <p:nvPr/>
        </p:nvSpPr>
        <p:spPr>
          <a:xfrm>
            <a:off x="11655005" y="11160948"/>
            <a:ext cx="34811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Figure </a:t>
            </a:r>
            <a:r>
              <a:rPr lang="en-US" sz="4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</a:t>
            </a:r>
            <a:endParaRPr lang="en-US" sz="4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-131482" y="-2183472"/>
            <a:ext cx="17961466" cy="10622621"/>
            <a:chOff x="-131482" y="-2183471"/>
            <a:chExt cx="13043912" cy="7714322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2"/>
            <a:srcRect b="53309"/>
            <a:stretch/>
          </p:blipFill>
          <p:spPr>
            <a:xfrm>
              <a:off x="0" y="-2014114"/>
              <a:ext cx="6440684" cy="2195090"/>
            </a:xfrm>
            <a:prstGeom prst="rect">
              <a:avLst/>
            </a:prstGeom>
          </p:spPr>
        </p:pic>
        <p:cxnSp>
          <p:nvCxnSpPr>
            <p:cNvPr id="7" name="Straight Connector 6"/>
            <p:cNvCxnSpPr>
              <a:stCxn id="22" idx="2"/>
            </p:cNvCxnSpPr>
            <p:nvPr/>
          </p:nvCxnSpPr>
          <p:spPr>
            <a:xfrm flipH="1">
              <a:off x="5440026" y="-1678830"/>
              <a:ext cx="15341" cy="370951"/>
            </a:xfrm>
            <a:prstGeom prst="line">
              <a:avLst/>
            </a:prstGeom>
            <a:ln w="12700">
              <a:solidFill>
                <a:srgbClr val="FF2C44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5111250" y="-1924693"/>
              <a:ext cx="688232" cy="2458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b="1" dirty="0" smtClean="0">
                  <a:solidFill>
                    <a:srgbClr val="FF2C4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7131 eV</a:t>
              </a:r>
              <a:endParaRPr lang="en-GB" sz="1600" b="1" dirty="0">
                <a:solidFill>
                  <a:srgbClr val="FF2C4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3"/>
            <a:srcRect l="49521" b="50637"/>
            <a:stretch/>
          </p:blipFill>
          <p:spPr>
            <a:xfrm>
              <a:off x="-15533" y="358735"/>
              <a:ext cx="3178628" cy="2292390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3"/>
            <a:srcRect l="49521" t="52028"/>
            <a:stretch/>
          </p:blipFill>
          <p:spPr>
            <a:xfrm>
              <a:off x="3273366" y="368260"/>
              <a:ext cx="3207662" cy="2248128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1492"/>
            <a:stretch/>
          </p:blipFill>
          <p:spPr>
            <a:xfrm>
              <a:off x="6591299" y="415925"/>
              <a:ext cx="6321131" cy="2183181"/>
            </a:xfrm>
            <a:prstGeom prst="rect">
              <a:avLst/>
            </a:prstGeom>
          </p:spPr>
        </p:pic>
        <p:pic>
          <p:nvPicPr>
            <p:cNvPr id="1026" name="Picture 2" descr="Figure 4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76" r="54186" b="50450"/>
            <a:stretch/>
          </p:blipFill>
          <p:spPr bwMode="auto">
            <a:xfrm>
              <a:off x="2051050" y="2986980"/>
              <a:ext cx="3619500" cy="25438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Fig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71534" y="2699044"/>
              <a:ext cx="3613437" cy="28318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 rotWithShape="1">
            <a:blip r:embed="rId2"/>
            <a:srcRect t="49325"/>
            <a:stretch/>
          </p:blipFill>
          <p:spPr>
            <a:xfrm>
              <a:off x="6471746" y="-2014114"/>
              <a:ext cx="6440684" cy="2382374"/>
            </a:xfrm>
            <a:prstGeom prst="rect">
              <a:avLst/>
            </a:prstGeom>
          </p:spPr>
        </p:pic>
        <p:sp>
          <p:nvSpPr>
            <p:cNvPr id="25" name="TextBox 24"/>
            <p:cNvSpPr txBox="1"/>
            <p:nvPr/>
          </p:nvSpPr>
          <p:spPr>
            <a:xfrm>
              <a:off x="140818" y="-2180197"/>
              <a:ext cx="295922" cy="33526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GB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  <a:endParaRPr lang="en-GB" sz="2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403749" y="-2183471"/>
              <a:ext cx="295922" cy="33526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GB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  <a:endParaRPr lang="en-GB" sz="2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553113" y="-2183471"/>
              <a:ext cx="295922" cy="33526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GB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endParaRPr lang="en-GB" sz="2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9848466" y="-2183471"/>
              <a:ext cx="295922" cy="60348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GB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</a:p>
            <a:p>
              <a:endParaRPr lang="en-GB" sz="2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-131482" y="284392"/>
              <a:ext cx="283115" cy="33526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GB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endParaRPr lang="en-GB" sz="2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270173" y="284392"/>
              <a:ext cx="270311" cy="33526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GB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F</a:t>
              </a:r>
              <a:endParaRPr lang="en-GB" sz="2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484174" y="284392"/>
              <a:ext cx="307563" cy="33526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GB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G</a:t>
              </a:r>
              <a:endParaRPr lang="en-GB" sz="2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9848466" y="284392"/>
              <a:ext cx="295922" cy="33526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GB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H</a:t>
              </a:r>
              <a:endParaRPr lang="en-GB" sz="2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929863" y="2817703"/>
              <a:ext cx="195807" cy="33526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GB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endParaRPr lang="en-GB" sz="2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7671534" y="2817703"/>
              <a:ext cx="258670" cy="33526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GB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J</a:t>
              </a:r>
              <a:endParaRPr lang="en-GB" sz="2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4" name="Straight Connector 43"/>
            <p:cNvCxnSpPr/>
            <p:nvPr/>
          </p:nvCxnSpPr>
          <p:spPr>
            <a:xfrm>
              <a:off x="5085102" y="-1258349"/>
              <a:ext cx="1" cy="704676"/>
            </a:xfrm>
            <a:prstGeom prst="line">
              <a:avLst/>
            </a:prstGeom>
            <a:ln w="12700">
              <a:solidFill>
                <a:srgbClr val="FF2C44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Box 44"/>
            <p:cNvSpPr txBox="1"/>
            <p:nvPr/>
          </p:nvSpPr>
          <p:spPr>
            <a:xfrm>
              <a:off x="4652402" y="-1535869"/>
              <a:ext cx="688232" cy="2458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b="1" dirty="0" smtClean="0">
                  <a:solidFill>
                    <a:srgbClr val="FF2C4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7126 eV</a:t>
              </a:r>
              <a:endParaRPr lang="en-GB" sz="1600" b="1" dirty="0">
                <a:solidFill>
                  <a:srgbClr val="FF2C4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6" name="Straight Connector 45"/>
            <p:cNvCxnSpPr/>
            <p:nvPr/>
          </p:nvCxnSpPr>
          <p:spPr>
            <a:xfrm>
              <a:off x="1637617" y="-1290006"/>
              <a:ext cx="0" cy="814764"/>
            </a:xfrm>
            <a:prstGeom prst="line">
              <a:avLst/>
            </a:prstGeom>
            <a:ln w="12700">
              <a:solidFill>
                <a:srgbClr val="FF2C44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Box 46"/>
            <p:cNvSpPr txBox="1"/>
            <p:nvPr/>
          </p:nvSpPr>
          <p:spPr>
            <a:xfrm>
              <a:off x="1393498" y="-475242"/>
              <a:ext cx="688232" cy="2458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b="1" dirty="0" smtClean="0">
                  <a:solidFill>
                    <a:srgbClr val="FF2C4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8345 eV</a:t>
              </a:r>
              <a:endParaRPr lang="en-GB" sz="1600" b="1" dirty="0">
                <a:solidFill>
                  <a:srgbClr val="FF2C4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57441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13642</TotalTime>
  <Words>145</Words>
  <Application>Microsoft Office PowerPoint</Application>
  <PresentationFormat>Widescreen</PresentationFormat>
  <Paragraphs>120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Haoliang Huang</dc:creator>
  <cp:lastModifiedBy>Haoliang Huang</cp:lastModifiedBy>
  <cp:revision>54</cp:revision>
  <dcterms:created xsi:type="dcterms:W3CDTF">2020-09-14T09:29:56Z</dcterms:created>
  <dcterms:modified xsi:type="dcterms:W3CDTF">2020-10-02T20:38:39Z</dcterms:modified>
</cp:coreProperties>
</file>